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— великое счастье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помогает в беде и радуется твоему успеху.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Киргизская сказка о дружбе: мудрость из горных дорог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пришла из устного народного творчества и хранит простую истину: верность дороже богатства, а добро видно по поступкам.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проходит мимо беды: он умеет помочь, выслушать и не бросает товарища, когда тому особенно трудно.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завидует успехам, не ранит словами и умеет радоваться вместе. С ним весело даже в обычный день, а не только на празднике.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дружба проверяется делом. Герои показывают свой характер не красивыми словами, а смелыми и добрыми поступками.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настоящий друг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сказки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первым протягивает руку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сразу замечает, что товарищу нужна помощь. Он не раздумывает слишком долго и идёт рядом, словно в пути это самое естественное дело. Такой поступок делает его надёжным другом.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учится быть смелее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герой сначала сомневается, но постепенно становится честнее и решительнее. Вместе они идут по горной дороге, и этот путь показывает, как дружба помогает взрослеть и становиться лучше.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идёт легко, дружить просто. Настоящая проверка начинается тогда, когда появляется трудность, и нужно не только говорить красиво, но и действовать.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дружба проверяется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беде особенно видно, кто умеет держать слово. Если товарищ остаётся рядом, ждёт и поддерживает, доверие между героями становится крепче.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замечать не большие подвиги, а простые верные поступки: помочь подняться, не бросить одного, подождать и не испугаться вместе.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трудный момент показывает характер. Там, где есть верность и забота, дружба не ломается, а становится сильнее и надёжнее.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становятся настоящими друзьями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доверие растёт через общение, испытание и взаимную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47215"/>
            <a:ext cx="238229" cy="211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57826"/>
            <a:ext cx="238229" cy="1905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57825"/>
            <a:ext cx="238229" cy="1905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34003"/>
            <a:ext cx="238229" cy="23822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в сказке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помогает не меньше, чем сильная рука. Оно успокаивает, придаёт смелость и напоминает товарищу, что он не один.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помощь заметна сразу: подать руку, донести, подсказать путь, разделить труд. Такие дела говорят о дружбе громче любых обещаний.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и подождать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дружба начинается с терпения. Если подождать товарища и не торопить его, становится ясно: рядом человек, которому можно доверять.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 от беды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не смеётся над ошибкой и не оставляет в опасный момент. Он старается уберечь товарища от неприятностей и поддержать его, когда страшно.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Порадоваться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умеет радоваться чужому успеху. Когда победа становится общей радостью, между героями появляется ещё больше тепла и доверия.
</a:t>
            </a:r>
            <a:endParaRPr lang="en-US" sz="9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родной природы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широкая дорога и свежий ветер делают сказку особенно живой. Природа будто сопровождает героев и помогает почувствовать их настроение в пути.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героям трудно, пейзаж кажется суровым и высоким. Когда они находят поддержку, та же дорога выглядит светлее и спокойнее, словно сама земля радуется дружбе.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простая истина помогает детям запомнить, что верность и помощь важнее красивых слов и пустых обещаний.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объединяет все события: друг познаётся в беде.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Киргизская народная сказка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заставляет думать только о себе. Когда герой не хочет делиться и всё берёт себе, товарищ рядом чувствует обиду и теряет доверие.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и грубые слова ранят сильнее, чем кажется. Один обидный поступок может испортить отношения быстрее, чем долгая ссора на пустом месте.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особенно опасно: если не помочь и не поддержать в трудный момент, дружба быстро слабеет. В сказке это видно очень ясно.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дружбе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осторожен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герой не сразу решается на поступок: он сомневается, присматривается к другим и может ошибаться. Но именно через испытание он начинает понимать цену дружбы и поддержки.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становится надёжнее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герой учится доверять товарищу, помогать без лишних слов и держать своё обещание. Так он меняется по-настоящему: становится смелее, честнее и добрее.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помогает в школьной 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дети узнают друг друга, как герои сказки. Здесь важно быть вежливым, слушать и не торопиться с выводами.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на перемене дружба проявляется в мелочах: поделиться карандашом, помочь найти тетрадь, подождать товарища.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Небольшая 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огорчился или не справился с заданием, добрый друг не смеётся. Он поддерживает и помогает попробовать ещё раз.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Крепкий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поступают по-доброму, в классе становится теплее и спокойнее. Так сказочная мудрость превращается в школьную жизнь.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верный друг важнее случайной выгоды. Тот, кто остаётся рядом в трудный момент, показывает настоящую силу характера и заслуживает уважения.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помогать не только словами, но и делами. Поддержать товарища, не бросить его в беде и разделить радость — это и есть настоящая дружба.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смелость нужна не только в опасности. Иногда смелость — это признать ошибку, попросить прощения и сделать первый шаг к миру.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воспитывает доброту каждый день. Честное сердце, уважение к другому человеку и готовность помочь делают жизнь светлее и для друзей, и для самого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дружбы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Протянутая рука в сказке означает помощь без лишних слов. Это простой, но очень тёплый знак: рядом есть тот, кто не оставит в беде.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Общая дорога символизирует совместный путь героев. Они идут вперёд вместе, и именно поэтому их дружба становится крепче с каждым испытанием.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«Друг познаётся в беде» точно передаёт смысл сказки. Настоящая дружба видна не в веселье, а в трудный и важный момент.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«Старый друг лучше новых двух» напоминает, что проверенные временем отношения особенно ценны. Их нельзя заменить красивыми словами или случайной встречей.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Эти пословицы помогают запомнить главную мысль истории. Верность, поддержка и честность важнее любой выгоды и делают дружбу по-настоящему крепкой.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дружбе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крепкая дружба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добрые поступки постепенно превращают знакомство в настоящую дружбу.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0725"/>
            <a:ext cx="234000" cy="24154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понятно и последовательно, поэтому детям легко следить за историей. Один эпизод плавно помогает понять следующий, будто дорожка в горы без лишних поворотов.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ведут себя так, как бывает в жизни: помогают, спорят, учатся и мирятся. Из-за этого их легко узнать и запомнить, даже после одного чтения.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дорога и испытания создают красивую картину, которая сразу остаётся в памяти. Эти образы делают сказку живой, как хорошую картинку в воображении.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тёплое чувство, потому что дружба побеждает трудности. Такой конец нравится детям: он простой, светлый и дарит надежду.
</a:t>
            </a:r>
            <a:endParaRPr lang="en-US" sz="11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 истории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друзья становятся ближе, потому что вместе проходят испытание и не теряют доверия. Их общая победа радует сильнее, чем личный успех, и это особенно важно для сказки.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 показывает, что добро возвращается добром. Когда герои улыбаются друг другу на фоне гор, история заканчивается миром, теплом и спокойной радостью.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Верность помогает герою не отступить и не забыть товарища в трудный момент. Это слово становится основой всей истории и её главного смысла.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Помощь, доверие и доброта показывают, как дружба растёт на деле. Без этих качеств отношения остаются слабыми и быстро исчезают.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Смелость и уважение делают друзей настоящими. Они помогают говорить честно, поддерживать друг друга и идти вперёд без страха и обиды.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сказки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Киргизская сказка напоминает: рядом с верным другом легче идти по любой дороге. Добрые поступки, честность и поддержка делают человека сильнее, а жизнь — радостнее.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делает жизнь светлее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2026-05-24T02:27:22Z</dcterms:created>
  <dcterms:modified xsi:type="dcterms:W3CDTF">2026-05-24T02:27:22Z</dcterms:modified>
</cp:coreProperties>
</file>