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20. The Way into a Career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 начинается со школьных решений, навыков и первых проб.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карьера важна уже в 10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десятом классе особенно важно понять свои сильные стороны, выбрать профиль обучения и наметить реалистичный профессиональный маршрут. Английский язык помогает искать информацию, сравнивать варианты и готовиться к современному рынку труда.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088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карьеры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и job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 — это весь профессиональный путь человека, а job — конкретная работа или должность. Такое различие помогает точнее говорить о целях, опыте и этапах развития.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и occupation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обозначает вид профессиональной деятельности, обычно связанный с подготовкой и квалификацией. Occupation шире и может описывать род занятий или сферу занятости без строгого акцента на статусе.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at work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employer, employee и workplace описывают участников и среду работы. Они необходимы для обсуждения вакансий, условий труда, обязанностей и организации рабочего процесса.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 and experience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Interview, skills, qualifications и experience — базовые слова для разговора о приёме на работу. Они помогают описывать не только знания, но и практические результаты кандидата.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и формат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salary и wages, а также между full-time и part-time work важно для понимания вакансий. Не менее значимо уметь различать hard skills и soft skills.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будущей профессии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 самоанализ, информацию о профессиях и первые практические пробы.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особенно нужен английский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туристической сфере английский нужен для общения с клиентами, бронирования услуг и решения практических вопросов. Он помогает работать уверенно в международной среде и быстрее реагировать на запросы гостей.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IT английский нужен для чтения документации, поиска решений и общения в международных командах. Он особенно полезен, когда специалист работает с программами, сервисами и техническими материалами.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Журналистам английский открывает доступ к зарубежным источникам, интервью и новостным материалам. Это расширяет кругозор и помогает точнее проверять факты перед публикацией.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и 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образовании и переводческой деятельности английский является основой профессиональной работы. Он нужен для точности, грамотности, объяснения смысла и передачи информации без искажений.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 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международном бизнесе и дипломатии английский служит языком делового общения, переписки и переговоров. Он повышает доверие к специалисту и облегчает сотрудничество с партнёрами из разных стран.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карьерных направлений и требований к ним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профессий разные пути входа, но английский часто повышает гибкость и конкурентоспособность кандидата.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по-разному важен в каждой сфере: где-то это ключевой инструмент, а где-то — средство профессионального роста и доступа к лучшим возможностям.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требования вакансий и профориентационные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пути входа в профессию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Базовая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сравнивает школьные предметы, интересы и требования к профессии. На этом этапе важно понять, какие знания нужно углублять уже сейчас.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Обучение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университет, колледж, курсы или онлайн-формат. Для одних профессий решающим становится диплом, для других — проекты, сертификаты и реальный опыт.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Выход на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обучения полезно собрать портфолио, пройти стажировку и уточнить карьерную цель. Важны срок подготовки, стоимость, практика и востребованность выбранного направления.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наиболее важны для карьеры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предметных знаний, работодатели всё чаще ожидают умения ясно говорить, работать в группе и соблюдать сроки. Эти качества заметны уже в школьных проектах.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навыков общения и сотрудничества показывает, что soft skills усиливают профессиональные знания и делают кандидата более универсальным.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современных вакансий и профориентационных материалов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8" y="1773923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опыт, который можно показать в резюме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показывает, что ученик умеет планировать задачи, искать информацию и доводить дело до результата. В резюме ценятся конкретные формулировки с действием и итогом.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организации мероприятий развивает ответственность, инициативность и умение работать с людьми. Такой опыт легко описать через действия: organized an event, helped a team, met deadlines.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дебаты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олимпиадах и дебатах демонстрирует аналитическое мышление, аргументацию и готовность выступать публично. Эти навыки особенно полезны для учёбы и будущих собеседований.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подработка или краткая стажировка дают понимание реальной рабочей среды. Даже небольшой опыт помогает показать дисциплину, пунктуальность и способность быстро учиться 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 цифровая репутация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включить в портфолио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должно показывать не только достижения, но и качество работы: сертификаты, проекты, презентации, публикации, конкурсные результаты и ссылки на материалы, которые можно проверить.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облегчает просмотр и создаёт впечатление организованности. Когда файлы подписаны, а материалы подобраны по теме, работодателю проще оценить уровень подготовки.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репутация складывается из публикаций, комментариев, фотографий и общего стиля общения в сети. Небрежность в интернете может повлиять на первое впечатление не меньше, чем резюме.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онлайн-профиль часто становится частью отбора кандидатов. Грамотно оформленное портфолио и аккуратное поведение в сети помогают вызвать доверие ещё до личной встречи.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résumé и cover letter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англоязычных документов: contact details, objective, education, skills, experience, achievements, extracurricular activities; cover letter — motivation, связь опыта с вакансией и примеры результатов.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формулировки в резюме на английском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принципы составления резюме и рекомендации карьерных сервисов.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заменить общие фразы на конкретные действия и результаты.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формулировки делают опыт измеримым, активным и убедительным, поэтому кандидат выглядит более подготовленным и результативным.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вопроса встречаются чаще всего на стартовом интервью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вопроса помогают работодателю быстро понять мотивацию, сильные стороны и умение объяснять свой опыт ясно и вежливо.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подготовке к собеседованиям на английском языке; перечень типичных вопросов из задания.
</a:t>
            </a:r>
            <a:endParaRPr lang="en-US" sz="6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работы у старшеклассников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сравнительную значимость факторов при первом профессиональном выборе и показывает, что мотивирующие критерии часто важнее внешнего статуса.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делу и перспективы развития обычно сильнее влияют на устойчивость выбора, чем престиж; зарплата и удобство остаются важными, но не единственными критериями.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профориентационных материалов для старшеклассников; сравнительная оценка факторов.
</a:t>
            </a:r>
            <a:endParaRPr lang="en-US" sz="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 пути к карьере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моде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Решение, основанное только на популярности профессии, быстро теряет привлекательность, если оно не совпадает с личными интересами, способностями и реальными условиями работы.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сильных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анализирует свои навыки и склонности, он выбирает путь вслепую и позже тратит время на исправление неудачного направления.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Теоретических представлений недостаточно: без пробных проектов, кружков, волонтёрства и небольших задач трудно понять, подходит ли сфера на самом деле.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Опасение выглядеть неопытным мешает пробовать новое, хотя именно первые попытки дают полезную обратную связь, формируют уверенность и показывают точки роста.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самоорганизация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быстрых результатов без плана, дисциплины и регулярной работы часто приводит к разочарованию, тогда как постепенное движение делает прогресс заметным и устойчивым.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Mentors, networking and career communities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открыл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консультации учитель помогает школьнику увидеть, что интерес к языкам может привести не только к урокам, но и к переводам, туризму или международным проектам. Один разговор превращается в понятную карту первых шагов.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Старшекурсник делится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кружке старшеклассник рассказывает младшим о стажировке, конкурсах и подготовке к интервью. Его история звучит убедительнее любой абстрактной рекомендации, потому что показывает реальный путь без лишней теории и с конкретными действиями.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сообщество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школьник находит группу, где обсуждают курсы, волонтёрские проекты и первые вакансии. Там легко задать вопрос, получить совет и увидеть, как строится общение между людьми одной сферы.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на ближайший год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выбор интересов, сбор информации, тестирование, практика, обновление резюме и проверка готовности к следующему этапу.
</a:t>
            </a:r>
            <a:endParaRPr lang="en-US" sz="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на первом этапе карьеры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важны не только знания, но и регулярные действия: общение, практика и умение корректировать поведение по обратной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карьеры решающими становятся практика и коммуникация; системная подготовка и дисциплина усиливают результат и повышают шансы на реальную возможность.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профориентационных и карьерных рекомендаций для школьников.
</a:t>
            </a:r>
            <a:endParaRPr lang="en-US" sz="7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как процесс постоянного развития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новые технологии, дополнительные навыки и смежные роли. Приходится учиться быстрее, менять приоритеты и корректировать профессиональные цели.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 с пробных действий: кружков, проектов, языковой практики и первых наблюдений за тем, какие задачи ему действительно интересны.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карьера развивается через обучение, международное общение и новые проекты. Гибкость и самостоятельность помогают не останавливаться на одном этапе.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решения закладывают будущую карьеру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профессию начинается с понимания себя, осознанного выбора, практики и умения говорить о своих достижениях. Английский язык делает этот путь шире и 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2026-05-31T15:05:47Z</dcterms:created>
  <dcterms:modified xsi:type="dcterms:W3CDTF">2026-05-31T15:05:47Z</dcterms:modified>
</cp:coreProperties>
</file>