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в информатике: как числа становятся понятными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превращают таблицы и списки чисел в наглядную картину для выводов.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диаграммы важны именно в 8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вы уже работаете с таблицами и электронными таблицами. Диаграмма быстро показывает различия, рост и спад, доли целого и связь между величинами. В информатике это основа работы с данными: числа становятся понятным результатом.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696931"/>
            <a:ext cx="37560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696931"/>
            <a:ext cx="375729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9999" y="1696931"/>
            <a:ext cx="328763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410904"/>
            <a:ext cx="375729" cy="30058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диаграмм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сравнение категорий между собой. Удобна, когда нужно ответить на вопрос «что больше?» или «насколько отличается?» Например, результаты контрольной, оценки по предметам, популярность команд.
</a:t>
            </a:r>
            <a:endParaRPr lang="en-US" sz="1078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диаграмма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5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изменение показателя во времени. Данные соединяются линией по порядку дат или периодов. Так наглядно видно тренд: рост, спад или колебания на протяжении дней, недель и месяцев.
</a:t>
            </a:r>
            <a:endParaRPr lang="en-US" sz="1098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Демонстрирует части целого в процентах. Она помогает понять структуру: какая доля больше, а какая меньше. Подходит, когда есть единый «целый» показатель, например состав класса или бюджета.
</a:t>
            </a:r>
            <a:endParaRPr lang="en-US" sz="1131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Точечная диаграмма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пары чисел на координатной плоскости и помогает заметить связь. Если точки образуют восходящий «наклон», связь положительная. Нисходящий — отрицательная.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распределение значений по интервалам. Вместо отдельных точек сравниваются «диапазоны» — например, результаты теста от 0 до 50. Так видно, где чаще всего встречаются значения.
</a:t>
            </a:r>
            <a:endParaRPr lang="en-US" sz="11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45321"/>
            <a:ext cx="4486275" cy="21969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тип диаграммы подходит к разным данным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вида диаграммы зависит от того, что требуется показать: сравнение, изменение, доли целого или связь между величинами.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информатики (обобщение типовых задач).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диаграммы — это «ответ» на цель анализа: сравнить, проследить динамику, показать структуру или найти закономерность.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категорий на столбчатой диаграмме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столбцам удобно делать быстрые выводы без долгих подсчётов: достаточно увидеть самый высокий и самый низкий столбец.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значения 18, 24, 31, 27 (категории).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различаются заметно: максимум превышает минимум на 13. Это помогает выбрать, на что обратить внимание в учебных результатах или анкете.
</a:t>
            </a:r>
            <a:endParaRPr lang="en-US" sz="10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диаграмма и изменения во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линейная диаграмма «про время»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диаграмма соединяет точки в хронологическом порядке и показывает динамику: рост, спад или колебания. По форме линии проще всего заметить период, когда изменения ускоряются или замедляются.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форму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особенно удобна для данных по дням, неделям и месяцам. Например, температура за неделю, число шагов за 7 дней или количество прочитанных страниц по датам. 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подходящую диаграмму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Действуем от цели и типа данных к правильному оформлению.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диаграммы и их назначение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сообщает тему и объект исследования. Без него сложно понять, что именно сравнивается или измеряется, особенно если диаграмма относится к части таблицы.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X обычно показывает категории или время, а ось Y — значения и единицы измерения. Единицы помогают правильно сравнивать столбцы и точки.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 цвета, линии и обозначения, если на одном графике несколько рядов. С ней читатель быстрее распознаёт, где какие данные.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данных дают точные числа там, где важно не только направление, но и величина. Сетка и масштаб осей делают сравнение наглядным и 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диаграмма: части целого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секторам сразу видно, что одна часть почти занимает половину круга, а остальные распределяются по убыванию. Это удобно для объяснения 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40%, 25%, 15%, 12%, 8%.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итог равен 100%, поэтому диаграмма показывает именно доли. Самая большая категория — 40%, самая маленькая — 8%, что видно по ширине сектора.
</a:t>
            </a:r>
            <a:endParaRPr lang="en-US" sz="9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понятной диаграммы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должно точно отражать содержание данных. Подписи делают краткими и читаемыми, чтобы информация считывалась за секунды, а не «разыскивалась» на слайде.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для сравниваемых величин должны быть одинаковыми. Ось Y часто начинается с нуля, если это не искажает смысл различий между категориями.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яркие цвета и лишние эффекты уменьшают ясность. Перегруженные подписи и слишком мелкий текст мешают увидеть главный результат и делают диаграмму сложной для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показателя по дням недели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такой линии удобно отслеживать не только «сколько», но и «как меняется»: сначала рост, затем небольшое снижение и снова подъем. Это помогает сравнивать дни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пример; данные за неделю: Пн–Вс.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достигается в субботу (18), минимум — в понедельник (12). Общий рисунок недели показывает колебания вокруг промежуточных значений, без резких скачков.
</a:t>
            </a:r>
            <a:endParaRPr lang="en-US" sz="9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 диаграмма: разные способы работы с одними данными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удобна для расчетов и проверки, а диаграмма — для быстрого сравнения. Здесь особенно заметно увеличение от 8 к 20.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таблице дают точные значения, а диаграмма быстрее показывает различия. Например, третье значение оказывается больше первого в 2,5 раза — это видно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значения 8, 12 и 20.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Точечная диаграмма и связь двух величин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точечной диаграмме каждая точка соответствует паре чисел: например, рост и длина прыжка или время подготовки и результат теста. Положение точек помогает понять характер связи между величинами.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в целом движутся слева снизу направо вверх, зависимость положительная: при росте одной величины обычно растет и другая. Когда точки уходят вниз — связь отрицательная.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в целом движутся слева снизу направо вверх, зависимость положительная: при росте одной величины обычно растет и другая. Когда точки уходят вниз — связь отрицательная.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ошибаться при чтении диаграмм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единицы измерения и сравнивайте только сопоставимые значения. Если ось обрезана или сильно растянута, различия могут казаться больше или меньше реальности.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масштаб осей: одинаковое число может занимать разное место на графике при разных делениях. Из-за этого «похоже на сильный рост» превращается в ошибочное впечатление.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Уточните, что именно и за какой период измеряется: категории, даты или диапазоны значений. Без понимания контекста даже правильные числа могут быть прочитаны неверно.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 распределения результатов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 делит значения на интервалы и показывает, где «скопилось» больше всего результатов. Это удобно для контрольных работ, измерений роста и веса, а также времени выполнения задания.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интервалы 0–10, 11–20, 21–30, 31–40, 41–50 (частоты не заданы).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столбиков можно заметить самые частые диапазоны и редкие крайние значения. Даже без сложных расчетов гистограмма помогает быстро оценить распределение.
</a:t>
            </a:r>
            <a:endParaRPr lang="en-US" sz="9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98854"/>
            <a:ext cx="469800" cy="375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диаграммы используются в жизни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помогают увидеть картину оценок, итоги опросов и результаты проектов. Например, по столбчатой диаграмме сразу видно, каких ответов больше, а какие варианты встречаются редко.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диаграммы используют для сравнения тренировок и личных рекордов: как менялась выносливость, сколько времени уделяли упражнениям, какие дни были продуктивнее.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 статистика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новостях диаграммы показывают статистику населения, погодные изменения, данные о транспорте и экономике. Они упрощают чтение длинных таблиц и помогают заметить тенденции.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таблицы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электронных таблицах диаграммы строятся по готовым числам. Это ускоряет анализ: можно быстро сравнить результаты разных групп и увидеть закономерности без ручных подсчетов.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данных к готовой диаграмме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порядок действий, который снижает риск ошибок и искажения смысла.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создании диаграмм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неподходящий вид диаграммы может скрыть смысл данных. Например, при неверном выборе графика изменения выглядят иначе, чем в таблице, и вывод становится ошибочным.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пропустить легенду, цвета и линии не объясняются. В результате разные серии данных путаются, а зритель не может уверенно понять, что именно сравнивается.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Обрезанная ось способна преувеличить различия: небольшие изменения на самом деле превращаются в «резкие скачки». Из-за этого диаграмма перестает отражать реальную величину.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категорий и перегруженные подписи снижают ясность. Добавьте к этому разные единицы измерения или неточные названия — и корректное сравнение становится невозможным.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показателей на одном графике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Комбинированный формат позволяет видеть отдельные категории и общий ориентир. Обычно столбцы показывают A, B и C, а линия — среднее значение, к которому сравнивают результаты.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(относительные значения без привязки к единицам).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график помогает быстро заметить, какие категории выше или ниже среднего. При взгляде видно, насколько каждая величина отклоняется от общего ориентира.
</a:t>
            </a:r>
            <a:endParaRPr lang="en-US" sz="10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делает выводы быстрее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превращают числа в понятную картину и помогают быстрее находить закономерности. В информатике они связаны с таблицами и данными. Умение выбирать тип диаграммы и читать её развивает внимательность к фактам.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2026-05-14T11:16:56Z</dcterms:created>
  <dcterms:modified xsi:type="dcterms:W3CDTF">2026-05-14T11:16:56Z</dcterms:modified>
</cp:coreProperties>
</file>