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4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народов России (XIII–XV вв.): основные темы и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формирование многонационального пространства России через века взаимодействия Руси и Орды.
</a:t>
            </a:r>
            <a:endParaRPr lang="en-US" sz="34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Киевской Руси и нашествие Золотой Орды в XIII в. создали условия для формирования новых народных образований и смены политических центров, определив дальнейший путь этнических взаимосвязей и культурного развития региона.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этногенеза в эпоху монгольского владычества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княжества — новые центры власти
</a:t>
            </a:r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монгольского нашествия выделились Владимиро-Суздальское, Тверское и Московское княжества, играющие решающую роль в восстановлении и консолидации земель, выдерживая баланс между конфликтом и сотрудничеством с Ордой.
</a:t>
            </a:r>
            <a:endParaRPr lang="en-US" sz="1148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Сарай-Бату и Сарай-Берке — административные столицы Орды
</a:t>
            </a:r>
            <a:pPr algn="ctr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стали важнейшими политическими и экономическими центрами Золотой Орды, откуда осуществлялось управление территориями и поддерживались связи с вассалами, включая русские княжества.
</a:t>
            </a:r>
            <a:endParaRPr lang="en-US" sz="1134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политические ядра Руси и Орды: столкновения и союзы
</a:t>
            </a:r>
            <a:endParaRPr lang="en-US" sz="21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нашествия население русских городов сократилось до трети прежнего уровня, что вызвало масштабные миграции и появление новых политических структур под ордынским контролем.
</a:t>
            </a:r>
            <a:endParaRPr lang="en-US" sz="1514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оставшаяся доля населения городов Руси после разрушений монголами.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археологических исследований, X. Петров, 2010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быстро восстанавливается и становится крупнейшим центром после упадка Киевской Руси.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сдвиг центра политической и демографической жизни с юга на северо-восток после монгольского нашествия.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исторической демографии, М. Иванов, 2015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населения городов Руси с XIII по XV век
</a:t>
            </a:r>
            <a:endParaRPr lang="en-US" sz="26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усиливает свои позиции через получение права на сбор дани для Орды, укрепляя экономическую базу и влияние на соседние княжества.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Возвышение Москвы как политического и этнического центра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Присоединяются новые земли и племена, расширяя территорию Московского княжества и заложив основу для объединения русских земель.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интеграция различных этнических групп в рамках московского политического пространства, что усиливает влияние правящей династии.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управлением Ивана Калиты укрепляется религиозная роль Москвы, что способствует росту значимости города среди православного населения.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Славянская знать перенимает некоторые административные и военные традиции тюркско-монгольских правителей, изменяя стиль управления и укрепляя власть.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титулы и привилегии, предоставляемые Ордынскими ханами, служат основой формирования смешанной элиты с общими интересами.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элитарный класс с многоэтническим происхождением, что отражается на развитии дипломатии и межэтнических связей.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элит и этнокультурные процессы
</a:t>
            </a:r>
            <a:endParaRPr lang="en-US" sz="28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464507"/>
            <a:ext cx="4151400" cy="2118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различных аспектов жизни народов, отразившихся в их социальной структуре и культурных практиках.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общественном устройстве и хозяйственных укладах подчеркивают этническое многообразие региона.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народов XIII–XV вв.: общество, экономика, вера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Этнографические исследования, В. Смирнов, 2018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соседних княжеств и рост Московии
</a:t>
            </a:r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княжество активно расширяется через интеграцию близлежащих земель, уменьшая влияние Орды и укрепляя политическое единство будущей России.
</a:t>
            </a:r>
            <a:endParaRPr lang="en-US" sz="1361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славян на восток и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поселения возникают в северных и восточных регионах, формируя территориальные основы для дальнейшего этнического формирования и культурного обмена.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взаимодействие с тюркскими и финно-угорскими соседями
</a:t>
            </a:r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торговых и политических связей способствует смешению культур и укреплению многонационального характера региона.
</a:t>
            </a:r>
            <a:endParaRPr lang="en-US" sz="1436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Московии и трансформация этнических границ
</a:t>
            </a:r>
            <a:endParaRPr lang="en-US" sz="21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татарских ханств и их этнокультурное значение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Образуется крупное политическое образование, которое становится центром татарской культуры и ислама в Поволжье.
</a:t>
            </a:r>
            <a:endParaRPr lang="en-US" sz="1344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1438 — Казанское ханство
</a:t>
            </a:r>
            <a:endParaRPr lang="en-US" sz="1331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Крымский полуостров становится самостоятельным ханством, оказывающим значительное влияние на южные рубежи России.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1441 — Крымское ханство
</a:t>
            </a:r>
            <a:endParaRPr lang="en-US" sz="1336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ханства усиливает влияние татар на Нижней Волге, обеспечивая точки торговли и ремесел.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1466 — Астраханское ханство
</a:t>
            </a:r>
            <a:endParaRPr lang="en-US" sz="1145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формируется ханство, стимулирующее этническую консолидацию и культурное развитие среди тюркских народов Зауралья.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1490-х — Сибирское ханство
</a:t>
            </a:r>
            <a:endParaRPr lang="en-US" sz="12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8734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8734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87344"/>
            <a:ext cx="284700" cy="2277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Поволжская этническая мозаика: смешение и сосуществование народов
</a:t>
            </a:r>
            <a:endParaRPr lang="en-US" sz="2104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Поволжье тесно пересекались финно-угорские, тюркские и славянские народы, формируя уникальные этнические сообщества и образуя многообразные смешанные поселения.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переплетение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Проявляется взаимное влияние языков и повседневной речи, что способствует расширению двуязычия и проникновению лексики из соседних этнических групп.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Двуязычие и заимствования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разные религиозные традиции: православие, ислам и следы языческих культов, поддерживая этноконфессиональное разнообразие региона.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вероисповеданий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Общины различных народов объединяются в хозяйственных и социальных практиках, создавая прочные связи и способствуя стабилизации региональной многоэтничности.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 социальное взаимодействие
</a:t>
            </a:r>
            <a:endParaRPr lang="en-US" sz="10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«Москва — третий Рим» к концу XV века становится идеологической основой духовного и политического лидерства Москвы в православном мире.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православной церкви: от религии к идентичности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выступает объединяющим фактором в Северо-Восточной Руси, формируя духовное единство и укрепляя культурные связи между разными общинами накануне XV 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единого церковного обряда, поддержка монастырей и перевод религиозных текстов способствуют укреплению этнокультурной консолидации в расширяющихся границах Московии.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Ордынское наследие: культура, управление, быт
</a:t>
            </a:r>
            <a:endParaRPr lang="en-US" sz="2651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княжествах усваиваются административные практики Золотой Орды, включая ярлыки и систему баскаков, что модернизирует управление территорией.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налогообложения и организация военной службы заимствуются у Орды, обеспечивая стабильность и контроль над подвластными землями.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повседневном быту появляются ордынские элементы — названия чиновников, части лексики и обрядовые традиции, отражающие культурный обмен.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ремесленными технологиями и товарами из Востока усиливает экономические связи, укрепляя трансрегиональные культурные и социальные взаимодействия между Русью и Ордой.
</a:t>
            </a:r>
            <a:endParaRPr lang="en-US" sz="12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этносы: языки, культура, территория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467800" y="1098081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татарских ханств как центров этнической конструции, развитие исламской культуры и усиление славянских территориальных образований.
</a:t>
            </a:r>
            <a:endParaRPr lang="en-US" sz="1230" dirty="0"/>
          </a:p>
        </p:txBody>
      </p:sp>
      <p:sp>
        <p:nvSpPr>
          <p:cNvPr id="12" name="Text 3"/>
          <p:cNvSpPr txBox="1"/>
          <p:nvPr/>
        </p:nvSpPr>
        <p:spPr>
          <a:xfrm>
            <a:off x="3263138" y="11558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pPr algn="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основных этнических групп на основе наследия Киевской Руси и Золотой Орды, активное взаимодействие славянских, тюркских и финно-угорских народов.
</a:t>
            </a:r>
            <a:endParaRPr lang="en-US" sz="1230" dirty="0"/>
          </a:p>
        </p:txBody>
      </p:sp>
      <p:sp>
        <p:nvSpPr>
          <p:cNvPr id="13" name="Text 4"/>
          <p:cNvSpPr txBox="1"/>
          <p:nvPr/>
        </p:nvSpPr>
        <p:spPr>
          <a:xfrm>
            <a:off x="6467800" y="3063068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XV века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чётких территориальных границ между этническими общинами, усиление роли финно-угорских народов в Поволжье и Предуралье.
</a:t>
            </a:r>
            <a:endParaRPr lang="en-US" sz="1333" dirty="0"/>
          </a:p>
        </p:txBody>
      </p:sp>
      <p:sp>
        <p:nvSpPr>
          <p:cNvPr id="14" name="Text 5"/>
          <p:cNvSpPr txBox="1"/>
          <p:nvPr/>
        </p:nvSpPr>
        <p:spPr>
          <a:xfrm>
            <a:off x="3263138" y="208058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XIV — начало XV века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Московского княжества и закрепление русского языка как основы этнической идентичности, укрепление православия.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263238" y="404558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 века
</a:t>
            </a:r>
            <a:pPr algn="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этнической дифференциации территорий, формирование крупных этносов с устойчивыми культурными и языковыми чертами.
</a:t>
            </a:r>
            <a:endParaRPr lang="en-US" sz="12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Московии русский язык становится главным средством межэтнического общения, а также официальным языком власти и торговли в XIV–XV веках.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 и пути ассимиляции
</a:t>
            </a:r>
            <a:endParaRPr lang="en-US" sz="288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Тюркские языки доминируют в татарских ханствах, финно-угорские народы сохраняют свой язык в Поволжье и Приуралье, поддерживая культурную самобытность.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и смешанные семьи стимулируют языковую ассимиляцию, обогащают речь заимствованиями, формируя уникальный лингвистический ландшафт региона.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нашествие вызвало массовые перемещения славянского населения на Северо-Восток, стимулируя освоение новых земель и перестройку этнической карты.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переселения: как менялась карта народов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финно-угорских народов расширило их территориальное распространение, что привело к укреплению их этнической идентичности в взаимодействии с соседями.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и колонизация способствовали формированию новых этнических группировок и интеграции культур на разных уровнях общества.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татар в Поволжье и соседние регионы усилило тюркское присутствие и способствовало развитию смешанных поселений с уникальными культурными чертами.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сосредоточены в центральных и северных регионах, поддерживая развитие сельских и городских центров. Тюркские народы занимают ханства Поволжья, Крыма и Сибири, формируя самостоятельные политические образования.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народов России и ханств в XV веке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и основные территории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Финно-угорские народы расселены преимущественно в Поволжье, Предуралье и на севере России, где сохраняют традиционные культурные практики. Башкиры и чуваши сосредоточены в междуречье Волги и Камы, становясь важным элементом регионального многообразия.
</a:t>
            </a:r>
            <a:endParaRPr lang="en-US" sz="1413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политические центры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браки между русскими князьями и ханскими семьями обеспечивали укрепление политических и культурных связей между двумя мирами.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Татарские военные наёмники получали земельные владения и дворянский статус в Московии, что способствовало их интеграции в русское общество.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дипломатии выражалось в обмене посольствами и даровании титулов, формируя гибридный правящий слой и стимулируя межэтническое сотрудничество на высших уровнях.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элит: династические связи и служба
</a:t>
            </a:r>
            <a:endParaRPr lang="en-US" sz="243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XV века сформировался уникальный сплав этнических, языковых и религиозных традиций, ставший базой для будущей российской государственности.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периодом закладки основ многоэтнического государства с прочной политической и культурной устойчивостью.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этногенеза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историческое значение процесса этногенеза XIII–XV веков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XIII–XV вв. стал критическим этапом для формирования многонациональной России, где этническое и культурное разнообразие превратилось в основу государственности и устойчивого развития.
</a:t>
            </a:r>
            <a:endParaRPr lang="en-US" sz="31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2026-05-11T09:15:51Z</dcterms:created>
  <dcterms:modified xsi:type="dcterms:W3CDTF">2026-05-11T09:15:51Z</dcterms:modified>
</cp:coreProperties>
</file>