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jpe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jpe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и методы её изучения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живых организмов и современных методов их изучения на планете.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живая природа важна для нас и планеты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обеспечивает кислород, пищу и поддерживает климатический баланс. Разнообразие организмов сохраняет здоровье экосистем и человека, препятствуя распространению болезней.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052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32000" y="964664"/>
            <a:ext cx="2052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84000" y="964664"/>
            <a:ext cx="2052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08000" y="964664"/>
            <a:ext cx="2052000" cy="16532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живая природа: основные признаки
</a:t>
            </a:r>
            <a:endParaRPr lang="en-US" sz="2869" dirty="0"/>
          </a:p>
        </p:txBody>
      </p:sp>
      <p:sp>
        <p:nvSpPr>
          <p:cNvPr id="14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96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рост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активно обмениваются веществами с окружающей средой, растут и развиваются, что отличает их от неживой природы.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6868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гомеостаз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способны к воспроизведению потомства и поддержанию внутреннего баланса для выживания в разных условиях.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2620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состоят из клеток — базовых единиц жизни, обладающих структурой и функциями для поддержания организма.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4744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раздражители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проявляется в способности реагировать на изменения внешней среды, например, движение растений к свету или отдушина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964631"/>
            <a:ext cx="1951200" cy="1842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7500" y="964631"/>
            <a:ext cx="1951200" cy="18425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5000" y="964631"/>
            <a:ext cx="1951200" cy="1842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2500" y="964631"/>
            <a:ext cx="1951200" cy="1842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живых организмов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19497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производители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такие как берёза и одуванчик, отличаются способностью к фотосинтезу, имеют клеточную стенку и размножаются семенами или спорами.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517508" y="2917800"/>
            <a:ext cx="1951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потребители готовой пищи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например еж и лягушка, не имеют клеточной стенки, питаются готовыми органическими веществами и размножаются яйцами или живорождением.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6516" y="2917800"/>
            <a:ext cx="1951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разлагатели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как мухомор и дрожжи, имеют клеточную стенку из хитина, всасывают питательные вещества и размножаются спорами.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35524" y="2917800"/>
            <a:ext cx="1951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простейшие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существа с разными способами питания, которые размножаются делением и встречаются повсеместно, например кишечная палочка.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живых организмов в экосистемах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кислород и образуют начальный уровень пищевых цепей, обеспечивая энергию для других живых существ.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органические остатки, возвращая важные вещества в почву и замыкая круговорот веществ.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помогают опылению, распространению семян и контролируют численность разных видов, поддерживая экологический баланс.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580" y="1215700"/>
            <a:ext cx="4626741" cy="270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царств живых организмов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и примеры для разных царств живой природы.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растения производят пищу сами, гетеротрофные животные и грибы питаются готовыми веществами.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052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32000" y="964664"/>
            <a:ext cx="2052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84000" y="964664"/>
            <a:ext cx="2052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08000" y="964664"/>
            <a:ext cx="2052000" cy="16532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встретить живую природу
</a:t>
            </a:r>
            <a:endParaRPr lang="en-US" sz="3200" dirty="0"/>
          </a:p>
        </p:txBody>
      </p:sp>
      <p:sp>
        <p:nvSpPr>
          <p:cNvPr id="14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96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парки и леса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парках и лесах разнообразие растений и животных создаёт живой мир, доступный для наблюдения и изучения людьми.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6868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организмы в почве и воде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и бактерии живут вокруг нас — на руках и в почве, они невидимы невооружённым глазом, но важны для жизни.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2620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дворы и домашние питомцы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дворах часто растут деревья и кустарники, а домашние животные и растения помогают детям познакомиться с жизнью организмов.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4744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Аквариумы и террариумы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экосистемы, где можно наблюдать развитие и поведение рыб, насекомых и амфибий в контролируемых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живую природу: практические причины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исчезающих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живые организмы, учёные создают меры сохранения редких растений и животных, предотвращая их исчезновение.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лекарств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пенициллина Александром Флемингом показывает, как микробы помогают в разработке антибиотиков, спасающих миллионы жизней.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 истории изучения живой природы
</a:t>
            </a:r>
            <a:endParaRPr lang="en-US" sz="2538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коллекций засушенных растений способствовало изучению их разнообразия и распространения.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гербарии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учёные фиксировали внешние признаки растений и животных, создавая рисунки и описания для систематизации.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наблюдения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зарисовки помогли понять внутреннее строение организмов и их функции.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Леонардо да Винчи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биноминальной номенклатуры позволило стандартизировать названия видов и упростить их классификацию.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Карла Линнея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живой природы
</a:t>
            </a:r>
            <a:endParaRPr lang="en-US" sz="2475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Микроскопия: от света до электрона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Световые микроскопы позволяют рассмотреть клетки, а электронные — мельчайшие структуры, недоступные глазу. Они открыли новые горизонты в биологии.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и молекулярные методы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ПЦР и секвенирования ДНК позволяют изучать генетику организмов, находить родственные связи и диагностировать болезни на молекулярном уровне.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исследования среди школьников и учёных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чаще используют простые методы, тогда как учёные применяют сложные техники для углублённого исследования.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базового обучения важны наблюдения, а профессиональные исследования опираются на эксперименты и компьютерные модели.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Образовательный опрос, 2023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научного исследования в биологии
</a:t>
            </a:r>
            <a:endParaRPr lang="en-US" sz="2313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исследования живых организмов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полевой биологии: активное изучение природы
</a:t>
            </a:r>
            <a:endParaRPr lang="en-US" sz="2538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растений в лесу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собирают образцы листьев и цветов, тщательно записывают наблюдения и делают фотографии. Такой подход помогает понять разнообразие и адаптацию растений в естественной среде.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Регистрация погодных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температуры, влажности и освещённости важна для оценки влияния окружающей среды на живые организмы. Данные позволяют формировать выводы о влиянии климата на природу.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животными на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изучают поведение птиц и насекомых, используют бинокли и ведут записи в дневнике. Это развивает внимательность и дает представление об экологических связях.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в биологии: практика и открытия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света на рост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различной интенсивностью освещения показывают, как свет влияет на фотосинтез и развитие. Ученики отмечают изменения роста и делают выводы.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микроорганизмов из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микроскопом исследуют микробы, выявляют их формы и количество. Такие опыты помогают понять роль микробов в природе и здоровье.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свежести 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 опыты с охлаждением и солением, изучая влияние на рост бактерий. Практика помогает понять биологические процессы в пищевой безопасности.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компьютерных технологий в биологии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позволяет анализировать сложные пищевые цепи и симулировать экологические процессы без необходимости полевых опытов.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больших данных ускоряет выявление генетических закономерностей и способствует развитию биоинформатики.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программы помогают изменять параметры экспериментов, предоставляя гибкость и экономию времени в исследованиях.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Онлайн-ресурсы для изучения живой природы
</a:t>
            </a:r>
            <a:endParaRPr lang="en-US" sz="2806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лаборатории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платформы предлагают инструменты для безопасного проведения опытов и изучения биологических явлений в цифровом формате.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базы данных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Сайты предлагают сравнение и информацию о многих организмах, служа ценным ресурсом для учеников и учёных.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Анимированные модели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Обучающие видео и 3D-модели демонстрируют структуры клетки и процессы, облегчая понимание сложной биологии.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Значимый вклад российских учёных в биологию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К.А. Тимирязев исследовал механизмы фотосинтеза, заложив основы экологической физиологии растений.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И.И. Мечников открыл роли лейкоцитов в иммунитете, что положило начало иммунологии как науке.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Н.И. Вавилов выявил центры происхождения культурных растений и разработал принципы наследственности, важные для селекции.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наблюдения и эксперименты для школьников
</a:t>
            </a:r>
            <a:endParaRPr lang="en-US" sz="2316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фасоли в домашних условиях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следят за ростом и развитием растения, отмечают этапы прорастания и делают выводы о влиянии факторов окружающей среды.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с проращиванием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условия влажности и света показывают, как окружающая среда влияет на скорость и качество прорастания.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поведения аквариумных рыбок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рыбками, школьники учатся фиксировать реакции на внешние раздражители и взаимодействия между особями.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перспективы изучения живой природы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продолжают угрожать разнообразию видов и экосистемам во всём мире.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лесов ведёт к утрате жизненно важных биотопов и снижает устойчивость природы.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экологического образования и инноваций помогает формировать сознательное отношение к природе.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спутникового наблюдения и генетического мониторинга расширяют возможности сохранения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живой природы и методов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живых организмов и усвоение научных методов способствует сохранению природы и развитию общества, формируя ответственное мировоззрение у каждого человека.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2026-05-08T17:54:32Z</dcterms:created>
  <dcterms:modified xsi:type="dcterms:W3CDTF">2026-05-08T17:54:32Z</dcterms:modified>
</cp:coreProperties>
</file>