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650" y="3889"/>
            <a:ext cx="9051600" cy="51357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Language in Use 2: английский язык в реальном общении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по-разному звучит в каждом контексте.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language in use важен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реальной жизни английский нужен в сообщениях, разговорах, письмах и школьных заданиях. Чтобы понимать и быть понятым, важно выбирать слова, стиль и тон по ситуации.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факторы меняют не только форму, но и оттенок смысла одной и той же реплики.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темы Language in Use 2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условия помогают одной фразе звучать по-разному: говорящий, адресат и ситуация.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девятиклассники чаще используют английский язык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английский встречается не только в ответах вслух: ученики постоянно читают, пишут и обсуждают короткие сообщения.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переписка занимают заметную часть практики, поэтому один и тот же язык требует разных форм.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Содержательная схема по материалам урока Language in Use 2; условное распределение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60882" y="0"/>
            <a:ext cx="628203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Невербальные средства, которые меняют смысл английской фразы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Улыбка, нахмуренные брови или напряжённое лицо помогают понять настроение собеседника и могут смягчить или, наоборот, усилить значение простой фразы.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Кивок, взгляд и положение рук часто подтверждают сказанное словами. Без них реплика может показаться холодной, даже если в ней нет грубых выражений.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и тон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пауза, спокойный голос или резкий тон меняют впечатление от одной и той же фразы. Особенно заметно это в живом школьном диалоге.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То, насколько близко стоят собеседники, тоже влияет на восприятие речи. Вежливое и спокойное общение обычно воспринимается легче и безопаснее.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98091"/>
            <a:ext cx="5037600" cy="11408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Формальный и неформальный английский в школьных ситуациях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по-разному звучит английский в обращении к учителю, другу или в чате.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Формальный стиль звучит вежливее и полнее, а неформальный — короче и проще. Выбор зависит от адресата и цели общения.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темы Language in Use 2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и устойчивые выражения в английском языке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25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переводить дословно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нельзя понимать по отдельным словам: их смысл часто переносный. Поэтому буквальный перевод может исказить сообщение и сделать фразу непонятной.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397004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речи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piece of cake значит, что задание очень лёгкое, break the ice — начать разговор, а hit the books — сесть за учёбу всерьёз.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14927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нужны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 делают английскую речь живой, естественной и более точной по оттенку. Они помогают говорить не только правильно, но и выразительно.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32853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Похожая функция в русском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русском языке похожую роль играют обороты вроде «дело в шляпе» и «как по маслу». Они тоже передают смысл образно, а не буквально.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подходящие слова в английском сообщении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языковой формы в зависимости от цели, адресата и ситуации общения.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просьбы и мягкий отказ в английском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181229" y="1301307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просьба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просьбы часто используют could, would и please. Такие формы звучат уважительно и подходят для урока, письма учителю или аккуратного обращения к незнакомому человеку.
</a:t>
            </a:r>
            <a:endParaRPr lang="en-US" sz="1011" dirty="0"/>
          </a:p>
        </p:txBody>
      </p:sp>
      <p:sp>
        <p:nvSpPr>
          <p:cNvPr id="11" name="Text 3"/>
          <p:cNvSpPr txBox="1"/>
          <p:nvPr/>
        </p:nvSpPr>
        <p:spPr>
          <a:xfrm>
            <a:off x="181236" y="2316286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варианты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Would you mind opening the window? или Could you help me with this task? делают просьбу не слишком прямой и более тактичной.
</a:t>
            </a:r>
            <a:endParaRPr lang="en-US" sz="1011" dirty="0"/>
          </a:p>
        </p:txBody>
      </p:sp>
      <p:sp>
        <p:nvSpPr>
          <p:cNvPr id="12" name="Text 4"/>
          <p:cNvSpPr txBox="1"/>
          <p:nvPr/>
        </p:nvSpPr>
        <p:spPr>
          <a:xfrm>
            <a:off x="181292" y="3331265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отказ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отказать, лучше использовать I’m afraid, I’m sorry, maybe another time или not today. Это помогает сохранить доброжелательный тон и не задеть собеседника.
</a:t>
            </a:r>
            <a:endParaRPr lang="en-US" sz="1011" dirty="0"/>
          </a:p>
        </p:txBody>
      </p:sp>
      <p:sp>
        <p:nvSpPr>
          <p:cNvPr id="13" name="Text 5"/>
          <p:cNvSpPr txBox="1"/>
          <p:nvPr/>
        </p:nvSpPr>
        <p:spPr>
          <a:xfrm>
            <a:off x="181292" y="4346238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вежливые формулы помогают избежать конфликта и делают общение спокойнее. Чем аккуратнее звучит фраза, тем легче договориться.
</a:t>
            </a:r>
            <a:endParaRPr lang="en-US" sz="101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тон меняет впечатление от одной и той же фразы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переписке смысл передают не только слова, но и знак в конце, заглавные буквы, многоточие и даже отсутствие пунктуации.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Дружелюбный тон читается легче, а резкий или сомневающийся — по визуальным деталям сообщения.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по материалам урока Language in Use 2; условная шкала восприятия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Сокращения, эмодзи и язык интернета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за секунду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чате одноклассник пишет: «BTW, I’ll be late, pls wait». Ответ короткий и понятный, но в нём есть сокращения, которые уместны только в неформальной переписке. Для урока или письма учителю такой вариант уже не подходит.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Эмодзи как подсказка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Смайлик может показать настроение сообщения: шутку, благодарность или лёгкое недовольство. Но он не заменяет точную мысль, поэтому лучше сначала написать ясную фразу, а потом при необходимости добавить эмодзи как дополнительный сигнал.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краткость неуместна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«IDK» или «thx» удобны среди друзей, потому что экономят время и место. В школьной работе, объявлении или ответе учителю такие сокращения выглядят слишком разговорно и могут создать впечатление невнимательности.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363916"/>
            <a:ext cx="8784000" cy="19893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легко перепутать: ложные друзья и похожие формы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пары слов похожи по написанию, но имеют разный смысл. Таблица помогает быстрее заметить типичные ошибки и выбрать правильный перевод по контексту.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Похожее написание не гарантирует похожего значения. Чтобы не ошибиться, нужно проверять слово в предложении и запоминать его смысл, а не только внешний вид.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лексике английского языка для 9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помогают точнее передавать мысль на английском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421754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 сила признака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big, huge и enormous помогают по-разному показать размер. Если нужен нейтральный вариант, подходит big, а для сильного впечатления лучше выбрать huge или enormous.
</a:t>
            </a:r>
            <a:endParaRPr lang="en-US" sz="1098" dirty="0"/>
          </a:p>
        </p:txBody>
      </p:sp>
      <p:sp>
        <p:nvSpPr>
          <p:cNvPr id="12" name="Text 3"/>
          <p:cNvSpPr txBox="1"/>
          <p:nvPr/>
        </p:nvSpPr>
        <p:spPr>
          <a:xfrm>
            <a:off x="5258411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оценки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good, useful, excellent не означает одно и то же. Good — общее слово, useful подчёркивает пользу, а excellent выражает очень высокую оценку и звучит сильнее.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25841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без повторов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постоянно повторять одно и то же слово, текст становится однообразным. Синонимы делают речь живее, помогают точнее передать оттенок смысла и удержать внимание читателя.
</a:t>
            </a:r>
            <a:endParaRPr lang="en-US" sz="1097" dirty="0"/>
          </a:p>
        </p:txBody>
      </p:sp>
      <p:sp>
        <p:nvSpPr>
          <p:cNvPr id="14" name="Text 5"/>
          <p:cNvSpPr txBox="1"/>
          <p:nvPr/>
        </p:nvSpPr>
        <p:spPr>
          <a:xfrm>
            <a:off x="142176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глагола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say, tell, speak и talk используются в разных ситуациях. Они помогают уточнить, идёт ли речь о сообщении, разговоре или обращении к конкретному человеку.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части речи делают английский текст выразительнее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 помогают не только описывать, но и связывать мысли. Особенно это заметно в коротких ответах, где каждое слово должно работать на смысл.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и прилагательные дают основную выразительность, а наречия и связки уточняют и связывают текст. Чем точнее выбор, тем яснее сообщение.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языковых функций в учебных примерах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781" y="1768975"/>
            <a:ext cx="230737" cy="26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74375"/>
            <a:ext cx="252900" cy="25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74375"/>
            <a:ext cx="252900" cy="25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74375"/>
            <a:ext cx="252900" cy="252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мешают понять английское сообщение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Нарушенный порядок слов делает фразу трудной для понимания, даже если все нужные слова есть. В английском языке важно, чтобы слова стояли в привычной последовательности.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Пропущенные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забыть артикль, предлог или окончание, предложение может звучать неестественно или менять смысл. Проверка текста помогает увидеть такие мелкие, но важные детали.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времён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одном предложении случайно смешиваются разные времена, читателю сложнее понять, когда происходит действие. Это особенно заметно в коротких письменных ответах.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длинные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 длинное предложение часто перегружает сообщение и скрывает главную мысль. Короткие и логичные фразы обычно понятнее и легче для быстрого чтения.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сообщения от мысли до ответа собеседника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сообщение проходит путь от замысла до обратной связи и уточнения смысла.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5399"/>
            <a:ext cx="2825700" cy="16612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079" y="3005399"/>
            <a:ext cx="2825700" cy="1661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8157" y="3005399"/>
            <a:ext cx="2825700" cy="16612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 — вежливо и точно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школьник пишет учителю: «I forgot my homework, but I will bring it tomorrow.» Сообщение звучит спокойно, уважительно и ясно, потому что адресат — взрослый человек, а ситуация требует аккуратной формы.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59075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чате с другом — короче и проще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 же ученик отправляет другу: «Sorry, forgot my homework, bringing it tomorrow.» Здесь фраза становится короче и разговорнее, потому что собеседник близкий, а задача — быстро передать главное без лишних слов.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138149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 — свободная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семейном разговоре школьник может объяснить ситуацию обычными словами, не следя за формальностью. Дома важнее быть понятным и честным, поэтому стиль становится мягче, естественнее и ближе к повседневной речи.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один школьник меняет стиль речи в разных ситуациях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понимать английскую речь на слух и в тексте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и аудировании полезно замечать не только отдельные слова, но и заголовки, паузы, повтор ключевых выражений и общую тему.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складывается из нескольких опор сразу. Если один элемент незнаком, остальные подсказки помогают восстановить смысл.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приёмов понимания текста и аудирования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98091"/>
            <a:ext cx="5037600" cy="11408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Мини-памятка для успешного общения на английском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напоминает о простых правилах, которые помогают говорить и писать понятнее. Они полезны в классе, в переписке и при ответе учителю.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и уважительная фраза часто работает лучше длинного ответа. Если учитывать ситуацию и собеседника, недоразумений становится меньше.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общения на английском языке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Language in use: английский, который работает в жизни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выбирать слова по ситуации помогает говорить точнее, звучать вежливо и лучше понимать собеседника. Для девятиклассника это основа уверенного общения в школе, переписке и повседневных разговорах.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2026-05-31T11:03:28Z</dcterms:created>
  <dcterms:modified xsi:type="dcterms:W3CDTF">2026-05-31T11:03:28Z</dcterms:modified>
</cp:coreProperties>
</file>