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между революциями 1917 года: основные темы и перспективы анализа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роль донских казаков в переломный период революций 1917 года.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 начале 1917 года: традиции и политическая активность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1917 года Дон сохранял крепкие казацкие традиции и высокий уровень самоуправления. После Февральской революции регион становится одним из центров политической активности около 1,4 миллиона казаков.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 социальный кризис накануне революций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1917 года Россия переживала серьёзный политический и экономический кризис, усугублённый неудачами в Первой мировой войне, что ослабляло доверие к власти.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выступало одновременно военным гарнизоном, землевладельческим сословием и хранителем традиций, что создаёт сложный социально-политический ландшафт.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между стремлением сохранить сословные привилегии и требованиями модернизации усиливали напряжённость в регионе и разделение внутри казачества.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власти на Дону после Февральской революции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отречения Николая II на Дону возникла двойственная власть: казачьи институты сохраняли влияние, одновременно растёт авторитет временных комитетов и Советов.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поддерживалось офицерами, но среди низших казаков появлялось всё больше разочарования и вызовы авторитету традиционных структур.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Каледина в защите казачьих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Алексей Каледин стал символом борьбы за автономию Дона. Его призывы к восстановлению порядка объединяли казаков в противостоянии революционным волнениям.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Донского Войскового правительства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Каледина формировалось Войсковое правительство, которое стремилось сохранить самоуправление и вооружённую силу казачества вне революционных процессов.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Манифесты и укрепление автономии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Каледин издавал манифесты, подчеркивавшие важность независимости казачьих институтов и защиту их прав на фоне общей политической нестабильности.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Алексея Каледина и становление Донского Войскового правительства
</a:t>
            </a:r>
            <a:endParaRPr lang="en-US" sz="20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органов власти и политическая борьба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Дону появляются Советы солдатских, крестьянских и рабочих депутатов, расширяя политическое влияние революционных сил.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формируются временные казачьи администрации, стремящиеся удержать традиционный контроль над территорией.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противостояние разгорается между сторонниками Временного правительства, советов и казачьей автономии, осложняя управление.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станицах усиливаются споры о поддержке Петроградской власти, что отражает глубокий раскол в обществе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и летний подъем протестных движений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крестьян и казаков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требовали земельных реформ для улучшения условий жизни, казаки же отстаивали свои сословные привилегии в новых условиях. Эти противоречия усиливали социальное напряжение.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политических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Увеличилось количество митингов и собраний, сопровождаемых первыми вооружёнными столкновениями между различными политическими группами в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автономных требований донского казачества в 1917 году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инициативы по закреплению широких автономных прав казаков в составе единой России.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1917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самоуправления: создание собственных вооружённых формирований и усиление законодательных инициатив по автономии.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1917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конфликтов вокруг землепользования поднимает требования усилить местные судебные и военные полномочия казачества.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1917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легитимизировать автономию в условиях революционной нестабильности начинают сталкиваться с политическим давлением со стороны советской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Дилемма между традициями и новой 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Октябрьской революции казачество оказалось перед выбором: сохранить исторические традиции или принять компромиссы с большевиками. Это вызвало раскол внутри сословия и усложнило единство.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низших слоёв новому режиму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нашли поддержку среди трудовых казаков и крестьян, что усилило внутренние противоречия и поставило традиционное казачество в позицию оппозиции или нейтралитета.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казачества на Октябрьскую революцию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союзы и усиление конфликта на Дону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казачьи группы активно объединялись с правыми и центристскими партиями — кадетами, эсерами и монархистами — для защиты своих интересов.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Союз казачества консолидировал силы, выступая против радикальных преобразований и усиливая изоляцию казаков от рабочего и крестьянского населения.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 сохранения привилегий и автономии становились основой политики, усиливая раскол между казачеством и советской властью в регионе.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возвращения кардинально изменил социально-политическую динамику на Дону в критический революционный период.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осени 1917 года на Дон вернулись около 120 тысяч казаков, что вызвало усиление самоорганизации и рост стремлений к автономии среди казачьих масс.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 по демобилизации казачества, 1917 г.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6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тысяч
</a:t>
            </a:r>
            <a:endParaRPr lang="en-US" sz="6863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 и нейтралитет в донском казачестве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1917 года началось увеличение вооружённых столкновений между казачьими формированиями и красногвардейцами, особенно в крупных городах региона.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значительная часть казачества сохраняла нейтральную позицию, препятствуя стремительному расширению влияния большевиков и сдерживая эскалацию конфликта.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Новочеркасске, Ростове-на-Дону и Таганроге создавались добровольческие отряды, активно противостоявшие большевистским силам, что усложняло политическую обстановку на Дону.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конфликт и эскалация Гражданской войны на Дону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1918 года активизировались вооружённые столкновения между донскими антибольшевистскими отрядами и Красной армией, что привело к ухудшению безопасности в регионе.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 грабежи распространялись по станицам, а постепенное усиление репрессий и террористических акций способствовало росту гражданского противостояния на юге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политические фигуры донского казачества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Алексей Максимович Каледин сыграл роль лидера сопротивления Советам и возглавил Донское Войсковое правительство, отстаивая автономию казачества.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Назаров представлял умеренную оппозицию, пытаясь найти компромиссы между различными политическими силами в регионе.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Косарев выступал за либеральные преобразования, отражая внутренний раскол в казачьей среде и разнообразие политических взглядов.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66317"/>
            <a:ext cx="5037900" cy="1911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казачеством в переходный период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органов управления донским казачеством в различные периоды 1917 года отражает эволюцию власти и легитимности.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центров легитимности и усиление элементов демократического управления отражают политические трансформации на Дону.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казачьему управлению, 1917–1918 гг.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конфликты и противостояние казаков и нерезидентов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1917 года земля стала предметом острых конфликтов: нерезиденты требовали перераспределения казачьих угодий, что вызывало напряжённость и вооружённые столкновения в степных районах Дона.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лозунгов уравнения в правах и самовольной экспроприации земель росла, усугубляя социальное разделение и усиливая противостояние между казачьими и крестьянскими группами.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агитация и влияние большевиков среди казаков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активно распространяли свои идеи в казачьих средах, нацеливаясь на ликвидацию сословных привилегий и изменение традиционных устоев.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казачьи советы, где происходило расслоение между высшими офицерами и низшими казаками, углубляя внутрисословные противоречия.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влияние большевиков наблюдалось среди малообеспеченных казаков и молодёжи, что способствовало расширению поддержки революционных идей.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и создание антибольшевистских формирований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Войсковое правительство приступило к массовой мобилизации казаков в антибольшевистские вооружённые формирования, включая Добровольческую армию.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привлекались отставные офицеры для организации и командования казацкими частями, усиливая военный потенциал противников советской власти.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Проводился сбор оружия и ресурсов для поддержания боеспособности антисоветских сил на юге России.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Заключались стратегические соглашения с генералом Корниловым и другими военачальниками для координации антибольшевистской 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казачьего управления и начало репрессий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поражения Донского Войскового правительства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1918 года после поражения антибольшевистских сил атаман Каледин покончил с собой, и Дон перешёл под контроль большевиков. Это событие ознаменовало крах традиционной казачьей власти региона.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политики «расказачивания»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масштабная политика «расказачивания»: репрессии, депортации, реквизиции имущества и ликвидация казачьих институтов. Эти меры привели к длительному конфликту между казачеством и новой властью.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судьбоносные перемены донского казачества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революций 1917 года стал для донского казачества временем коренных социальных и политических трансформаций, которые определили дальнейшее развитие региона и его роль в истории России.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2026-05-11T07:02:42Z</dcterms:created>
  <dcterms:modified xsi:type="dcterms:W3CDTF">2026-05-11T07:02:42Z</dcterms:modified>
</cp:coreProperties>
</file>