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планета людей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есть жизнь: около 71% поверхности занято океанами, остальное — суша.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Земля стала домом человечества
</a:t>
            </a:r>
            <a:endParaRPr lang="en-US" sz="2496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находится в обитаемой зоне Солнца, где вода может существовать в жидком виде. Планете около 4,5 млрд лет. Первые люди появились в Африке примерно 300 тысяч лет назад и позже расселились по миру.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размер помогает удерживать атмосферу и поддерживать устойчивые условия для жизни.
</a:t>
            </a:r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/ справочные данные о планетах (обзорные материалы)
</a:t>
            </a:r>
            <a:endParaRPr lang="en-US" sz="1138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Земли — около 12 742 км. Размер планеты влияет на гравитацию и сохранение атмосферы, а значит — на стабильность климата.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1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12 742 км
</a:t>
            </a:r>
            <a:endParaRPr lang="en-US" sz="4138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оболочка Земли включает океаны, моря, реки, озёра, ледники и подземные воды. Через круговорот веществ она связывает разные части планеты и поддерживает живые процессы.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человека вода так же важна, как для природы: она нужна в быту, сельском хозяйстве, промышленности и транспорте. Без доступной пресной воды жизнь меняется кардинально.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 основа жизни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Earth Observatory (оценки долей суши и океанов), дата обращения: 2026-05-13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воды и суши на Земле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суша выглядит «главной» из‑за карт и городов, большая часть планеты всё же водная. Это влияет на погоду и климат.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воды означает, что океаны сильнее «запоминают» тепло и влияют на круговорот влаги, а значит — на условия жизни.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состоит в основном из азота и кислорода. Она удерживает тепло, помогает образовываться облакам и переносить влагу ветром, делая погоду более предсказуемой.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защищает поверхность Земли от части мелких метеоритов и снижает влияние опасных частиц. Поэтому жизнь на планете чувствует себя безопаснее, чем без атмосферы.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формируются из‑за различий в количестве получаемого солнечного тепла. Поэтому рядом могут соседствовать пустыни, тропики, тундра и умеренные области.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приспосабливается к климату: растения и животные меняются в зависимости от температуры, влажности и сезонных переходов. Так формируются разные природные зоны.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и климат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воды: как планета обновляет запасы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учебные материалы по гидрологии и наблюдениям за погодой (испарение, облака, осадки, сток).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материков как «континенты жизни»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6 материков: Евразия, Африка, Северная Америка, Южная Америка, Антарктида и Австралия. Материки различаются по площади и природным условиям, поэтому и жизнь на них устроена по‑разному.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океанов и их роль в климате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омывают 5 океанов: Тихий, Атлантический, Индийский, Северный Ледовитый и Южный. Расположение берегов влияет на морские течения, погоду, а значит — на транспорт и расселение людей.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и океаны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55727" y="1406674"/>
            <a:ext cx="3924388" cy="24642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меняется климат по широте, тем богаче природное разнообразие. Самые холодные и самые засушливые территории обычно заселены меньше.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справочные материалы по географии (энциклопедии и учебные атласы); дата обращения: 2026-05-13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— краткое сравнение трёх материков по климату, природным условиям и населению.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2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материков по особенностям
</a:t>
            </a:r>
            <a:endParaRPr lang="en-US" sz="2622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природные ресурсы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используют воду, почву и леса, чтобы жить и развивать хозяйство. Также важны полезные ископаемые и природные источники энергии — солнечный свет и ветер.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ресурсы помогают строить дома, выращивать продукты, получать электричество и организовывать транспорт. Благодаря ним города и сельские районы обеспечиваются водой и материалами.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многие ресурсы ограничены: леса вырубают быстрее, чем они успевают восстановиться, а пресной воды может не хватать. Поэтому их нужно расходовать бережно и планировать использование.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населения Земли: примерно 1 млрд (1800), 2 млрд (1930), 4 млрд (1974), ~8 млрд (современность); агрегировано по общедоступным историческим оценкам (точные значения могут различаться).
</a:t>
            </a:r>
            <a:endParaRPr lang="en-US" sz="667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Земли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меняется нагрузка на повседневную жизнь: растёт спрос на питьевую воду, продукты, жильё и надёжное энергоснабжение, особенно в крупных городах.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точкам видно ускорение роста во второй половине XX века: потребности общества в воде, еде, транспорте и энергии растут быстрее, чем многие природные ресурсы восстанавливаются.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718" y="1197013"/>
            <a:ext cx="481895" cy="3855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45387" y="1197030"/>
            <a:ext cx="481766" cy="3854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96386" y="1160879"/>
            <a:ext cx="400501" cy="4577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57843" y="1175618"/>
            <a:ext cx="481766" cy="428237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 центры жизни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рядом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больше школ и университетов, работают кружки и библиотеки. Это помогает людям учиться быстрее и получать профессии, нужные для медицины, инженерии, программирования и строительства.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 сервисы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Больницы, поликлиники и лаборатории ближе к жителям, чем в небольших посёлках. Поэтому помощь при болезнях и профилактические осмотры становятся доступнее многим людям.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связь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сеть метро, автобусов и железных дорог соединяет районы и предприятия. Благодаря этому людям проще добираться на работу, а товарам — быстрее попадать в магазины.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производство и культура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Заводы, театры, музеи и парки поддерживают экономику и культурную жизнь. Крупные города становятся площадками для новых идей и обмена технологиями.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народов и культур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Тысячи языков на одной планете
</a:t>
            </a:r>
            <a:pPr algn="l" indent="0" marL="0">
              <a:lnSpc>
                <a:spcPct val="90000"/>
              </a:lnSpc>
              <a:buNone/>
            </a:pPr>
            <a:r>
              <a:rPr lang="en-US" sz="3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местности живут люди со своим языком и манерой общения. Иногда это несколько поколений одной семьи, иногда — смешение разных традиций. Языки помогают сохранять знания о природе, истории и семейных обычаях.
</a:t>
            </a:r>
            <a:endParaRPr lang="en-US" sz="1069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которые объединяют общины
</a:t>
            </a:r>
            <a:pPr algn="l" indent="0" marL="0">
              <a:lnSpc>
                <a:spcPct val="90000"/>
              </a:lnSpc>
              <a:buNone/>
            </a:pPr>
            <a:r>
              <a:rPr lang="en-US" sz="3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1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часто похожи по смыслу — радость, благодарность, встречи, — но различаются деталями. Где-то поют хором, где-то готовят особые блюда, а где-то проводят ярмарки и шествия. Такие события укрепляют связь между поколениями.
</a:t>
            </a:r>
            <a:endParaRPr lang="en-US" sz="1012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 народное искусство как визитные карточки
</a:t>
            </a:r>
            <a:pPr algn="l" indent="0" marL="0">
              <a:lnSpc>
                <a:spcPct val="90000"/>
              </a:lnSpc>
              <a:buNone/>
            </a:pPr>
            <a:r>
              <a:rPr lang="en-US" sz="3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отражает то, что растёт рядом и какие продукты доступны. Ремёсла — вышивка, резьба по дереву, плетение — передают умения мастеров и красоту материалов. Вместе они делают культуру узнаваемой и живой.
</a:t>
            </a:r>
            <a:endParaRPr lang="en-US" sz="1069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народов и культур
</a:t>
            </a:r>
            <a:endParaRPr lang="en-US" sz="28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 меры защиты: путь к улучшению среды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причинно-следственных связей: от загрязнения к последствиям и далее к решениям.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диаграмма (без сопоставления в процентах, так как точные вклады в общем виде не заданы).
</a:t>
            </a:r>
            <a:endParaRPr lang="en-US" sz="794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сохранять Землю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действия не требуют «больших чудес»: они работают, когда их делают регулярно и поддерживают городские службы и школы.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набор практичных решений. Даже без точных чисел видно: сочетание мер уменьшает загрязнение и экономит ресурсы одновременно.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о Земле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География, биология, экология и астрономия изучают Землю как систему, где климат, живые организмы и ресурсы связаны между собой. Так проще находить причины изменений.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наблюдают погоду, состояние морей и почв, рост растений и поведение животных. Сравнение данных во времени помогает замечать закономерности и риски.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работы используют карты, спутники и снимки из космоса. Эти материалы делают исследования точнее и помогают лучше понимать, как планета меняется.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Земли из космоса показывают голубые океаны, белые облака и очертания материков. Они также напоминают, что атмосфера тонкая: мы живём на «слое», который защищает нас.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смотришь на планету сверху, особенно заметны красота и уязвимость природы. Из космоса видно, что человечество не отделено от окружающей среды — всё связано общими системами.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из космоса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5920" y="1518350"/>
            <a:ext cx="3469410" cy="221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жизнь держится на нескольких опорах сразу. Если одно условие ухудшается, страдают остальные сферы — здоровье людей, растения и природные сообщества.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школьные сведения о необходимых условиях жизни и их роли в экосистемах.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Земля подходит людям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какое условие важно для жизни, и зачем оно нужно.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 общий дом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люди живут на одной планете и зависят от одного воздуха, одной воды и почвы. Даже удалённые регионы связаны природными процессами и обменом товарами.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что делают в одном месте, может повлиять на других: загрязнение, вырубка лесов и небережное обращение с ресурсами меняют условия для природы и человека.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к воде, лесам, животным и чистоте воздуха снижает вред и помогает среде восстанавливаться. Это важно и для будущих поколений, которые будут жить рядом с нами.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Земле — это и личные привычки, и общие решения: экономия, раздельный сбор, поддержка экологических инициатив. Так действия превращаются в реальную помощь природе.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держится на заботе людей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стала планетой людей благодаря воде, воздуху, теплу и разнообразной природе. Ресурсы не бесконечны, поэтому их нужно использовать разумно. Будущее зависит от бережного отношения к нашему общему дому.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2026-05-13T00:28:39Z</dcterms:created>
  <dcterms:modified xsi:type="dcterms:W3CDTF">2026-05-13T00:28:39Z</dcterms:modified>
</cp:coreProperties>
</file>