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растения: что это такое и почему важны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семенные растения с открытыми семенами, важные для экосистем и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появились около 350 миллионов лет назад, одни из древнейших семенных растений. Включают четыре класса и размножаются открытыми семенами, отличаясь от цветковых отсутствием плодов и цветов.
</a:t>
            </a:r>
            <a:endParaRPr lang="en-US" sz="1378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голосеменных: древние семенные растения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развиваются открыто на чешуйках шишек, а не внутри плодов, что отличает голосеменные от покрытосеменных.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голосеменных отсутствуют цветы и плоды; размножение происходит через мужские и женские шишки на растениях.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основном представлены деревьями и кустарниками, с чётким разделением мужских и женских шишек, иногда на разных растениях.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развиты корневая система и сосуды для эффективного транспорта воды и питательных веществ по всему растению.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голосеменных растений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голосеменных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появились в конце девонского периода, развившись из папоротниковидных. Их расцвет пришёлся на мезозой, когда они доминировали на суше.
</a:t>
            </a:r>
            <a:endParaRPr lang="en-US" sz="1174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 эпоху покрытосеменных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появлением покрытосеменных голосеменные утратили господствующее положение, однако сохранились важные реликтовые виды, такие как гинкго и саговники.
</a:t>
            </a:r>
            <a:endParaRPr lang="en-US" sz="1058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Филогенетические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Филогенетическое древо показывает происхождение голосеменных, подчёркивая их связь с древними сосудистыми растениями без цветков.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голосеменных: древность и современность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05450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8650" y="3167775"/>
            <a:ext cx="334950" cy="38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8650" y="1298100"/>
            <a:ext cx="334950" cy="38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произрастают голосеменные
</a:t>
            </a:r>
            <a:endParaRPr lang="en-US" sz="2476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распространение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встречаются на всех континентах, кроме Антарктиды, занимая различные климатические зоны и экосистемы.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к бедным почвам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удачно живут на кислых и малоплодородных почвах, где другие растения часто не растут.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Выносливость к экстремальным условиям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устойчивы к холодам, засухе и другим неблагоприятным факторам, благодаря внутренним адаптациям.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леса северного полушария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хвойных сосредоточена в тайге, лесотундре и горных лесах Северной Америки и Евразии.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имеет мощный главный корень, который уходит глубоко в почву, а также множество боковых корней для устойчивости и поглощения воды.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 покрыт толстой корой, защищающей от повреждений. Внутри находится годичная древесина, отражающая возраст и условия роста дерева.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 и древесина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— жёсткие иголки, уменьшающие испарение. На ветках располагаются мужские и женские шишки для размножения сосны.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шишки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сосны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— крупнейшая группа голосеменных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составе более 600 видов с разнообразными формами листьев — от игольчатых до чешуйчатых, большинство из них вечнозелёные.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леса — важнейшие экосистемы тайги, играют роль в регулировании климата и поддержании биоразнообразия.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Выделяются фитонциды — вещества, очищающие воздух и способствующие оздоровлению окружающей среды.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8257" y="2477750"/>
            <a:ext cx="1980587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четырех распространённых хвойных деревьев представлены в таблице ниже.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приспособлений позволяет хвойным успешно обитать в разных климатических и почвенных условиях.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Ботанический справочник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характеристики хвойных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Долговечность и рост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голосеменные живут сотни, а порой тысячи лет, развиваясь от семян до зрелых деревьев с мощной корневой системой.
</a:t>
            </a:r>
            <a:endParaRPr lang="en-US" sz="1274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 семенное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происходит преимущественно ветром. Семена формируются открыто на чешуйках женских шишек и созревают спустя несколько месяцев или лет.
</a:t>
            </a:r>
            <a:endParaRPr lang="en-US" sz="1132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Поколения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Преобладает спорофит – взрослая форма растения. Жизненный цикл включает последовательность: шишка — опыление — семя — росток — взрослое дерево.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голосеменных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шишки выделяют пыльцу, а женские содержат яйцеклетки, что обеспечивает половое размножение с помощью ветра.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обычно происходит весной, когда пыльца переносится к женским шишкам без помощи насекомых.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опыления на женских шишках развивается семя, защищённое твёрдой чешуёй, но без формирования плода.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семян длится от 1 до 2 лет; у голосеменных отсутствует двойное оплодотворение, характерное для цветковых растений.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голосеменных: опыление и семена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5633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Саговники внешне напоминают пальмы благодаря крупным кожистым листьям, но относятся к древним голосеменным. Их массивные шишки содержат семена, которая развиваются открыто, без плодов.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633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пальмоподобные растения тропиков
</a:t>
            </a:r>
            <a:endParaRPr lang="en-US" sz="1198" dirty="0"/>
          </a:p>
        </p:txBody>
      </p:sp>
      <p:sp>
        <p:nvSpPr>
          <p:cNvPr id="11" name="Text 3"/>
          <p:cNvSpPr txBox="1"/>
          <p:nvPr/>
        </p:nvSpPr>
        <p:spPr>
          <a:xfrm>
            <a:off x="47755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обитают в тропиках и субтропиках Азии, Африки, Австралии и Америки. Многие виды саговников находятся под угрозой исчезновения и внесены в Красную Книгу для сохранения.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755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охрана редких видов саговников
</a:t>
            </a:r>
            <a:endParaRPr lang="en-US" sz="1174" dirty="0"/>
          </a:p>
        </p:txBody>
      </p:sp>
      <p:sp>
        <p:nvSpPr>
          <p:cNvPr id="13" name="Text 5"/>
          <p:cNvSpPr txBox="1"/>
          <p:nvPr/>
        </p:nvSpPr>
        <p:spPr>
          <a:xfrm>
            <a:off x="436500" y="276250"/>
            <a:ext cx="7225500" cy="7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Саговники: древние обитатели тропиков
</a:t>
            </a:r>
            <a:endParaRPr lang="en-US" sz="28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4575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листьев и семян гинкго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Гинкго двулопастный выделяется веерообразными листьями и мясистыми семенами. Эти уникальные черты отражают его древнее происхождение и адаптации.
</a:t>
            </a:r>
            <a:endParaRPr lang="en-US" sz="1261" dirty="0"/>
          </a:p>
        </p:txBody>
      </p:sp>
      <p:sp>
        <p:nvSpPr>
          <p:cNvPr id="8" name="Text 1"/>
          <p:cNvSpPr txBox="1"/>
          <p:nvPr/>
        </p:nvSpPr>
        <p:spPr>
          <a:xfrm>
            <a:off x="4881859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выживания и значение гинкго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Родом из Китая, гинкго сохранился благодаря культурам, где его выращивали у храмов и в парках. Это живое ископаемое насчитывает более 200 миллионов лет истории.
</a:t>
            </a:r>
            <a:endParaRPr lang="en-US" sz="1261" dirty="0"/>
          </a:p>
        </p:txBody>
      </p:sp>
      <p:sp>
        <p:nvSpPr>
          <p:cNvPr id="9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436500" y="276250"/>
            <a:ext cx="6735900" cy="7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Гинкго двулопастный — «живое ископаемое»
</a:t>
            </a:r>
            <a:endParaRPr lang="en-US" sz="276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Гнетовые представлены разнообразными формами — лианы гнетум, кустарники эфедра и древесные растения вельвичия, что делает их уникальными среди голосеменных.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Эфедра содержит алкалоид эфедрин, полученный из нее ценный для медицины препарат, используемый при лечении респираторных заболеваний.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Вельвичия, обитатель пустыни Намиб, славится двумя длинными листьями, растущими с раннего возраста и живущими сотни лет, адаптируясь к экстремальным условиям.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Гнетовые: самые необычные представители голосеменных
</a:t>
            </a:r>
            <a:endParaRPr lang="en-US" sz="218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хвойных сосредоточена в северных широтах Евразии и Северной Америки, саговники — преимущественно в тропиках, гинкго — в Китае.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климат влияет на распространение голосеменных: хвойные — холодный климат, саговники и гнетовые — тёплые регионы.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ботанический справочник, 2023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голосеменных по континентам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5633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леса — основа тайги, лесотундры и горных экосистем, играют важную роль в поддержании климата и водного баланса крупных регионов.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633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как основа крупнейших биомов
</a:t>
            </a:r>
            <a:endParaRPr lang="en-US" sz="1281" dirty="0"/>
          </a:p>
        </p:txBody>
      </p:sp>
      <p:sp>
        <p:nvSpPr>
          <p:cNvPr id="11" name="Text 3"/>
          <p:cNvSpPr txBox="1"/>
          <p:nvPr/>
        </p:nvSpPr>
        <p:spPr>
          <a:xfrm>
            <a:off x="47755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леса служат домом для множества животных — белок, медведей, сов — обеспечивая пищу и убежище, что поддерживает биоразнообразие экосистем.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755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и голосеменные леса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6500" y="276250"/>
            <a:ext cx="7225500" cy="7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голосеменных в природе
</a:t>
            </a:r>
            <a:endParaRPr lang="en-US" sz="288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Листья-иголки покрыты восковым налётом, значительно уменьшающим испарение влаги в жарком и холодном климате, что способствует сохранению воды в растении.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кора защищает стволы от низких температур, повреждений и грибковых инфекций, повышая устойчивость деревьев в экстремальных условиях.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Глубокая корневая система позволяет добывать влагу из глубоких слоёв почвы, обеспечивая выживание в засушливых и холодных регионах.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Смолы, выделяемые растениями, закупоривают раны, препятствуют проникновению вредителей и болезней, а твёрдые шишки надёжно защищают семена.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голосеменных к суровым условиям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в строительстве и 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хвойных широко используется для строительства, производства мебели и бумаги благодаря своей прочности и доступности.
</a:t>
            </a:r>
            <a:endParaRPr lang="en-US" sz="1086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смол в медицине и 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Живица, выделяемая из хвойных, применяется в лечении ран и в лакокрасочной промышленности, обладает антисептическими свойствами.
</a:t>
            </a:r>
            <a:endParaRPr lang="en-US" sz="1102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ценность семян голосеменных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Кедровые орехи и семена гинкго используются в пищу, являясь источником полезных веществ и витаминов в рационе человека.
</a:t>
            </a:r>
            <a:endParaRPr lang="en-US" sz="1195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голосеменных для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772783"/>
            <a:ext cx="4332300" cy="20705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включают вырубку, пожары, болезни, климатические изменения и браконьерство. Меры защиты охватывают заповедники, восстановление, запреты и просвещение.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охрана требует комплексного подхода, объединяющего законодательство, природоохранные меры и экологическое воспитание.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Красная Книга РФ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и пути охраны голосеменных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факты о голосеменных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Мафусаил, растущая в США, считается самым старым деревом с возрастом более 4800 лет, что демонстрирует долголетие голосеменных.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Вельвичия, обитающая в пустыне Намиб, живёт до 2000 лет и растит всего лишь две длинные листья на протяжении всей жизни.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растения выделяют фитонциды — вещества, снижающие количество вредных микробов в воздухе, обеспечивая оздоровительный эффект в лесах.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— древние защитники природы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формируют важнейшие леса, воздействуют на климат и снабжают человека ресурсами. Их сохранение — залог устойчивого развития и здоровья экосистем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2026-05-08T15:17:21Z</dcterms:created>
  <dcterms:modified xsi:type="dcterms:W3CDTF">2026-05-08T15:17:21Z</dcterms:modified>
</cp:coreProperties>
</file>