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Древнерусского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союза славянских племён возникла сильная Древняя Русь?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славяне до 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появления государства восточные славяне жили отдельными племенами, занимались земледелием, охотой, рыболовством и ремёслами. Постепенно между поселениями росли обмен, связи и общие интересы, а вместе с ними — потребность в более сильной власти.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восточным славянам понадобилось единое государство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важным речным путям перевозили товары, а за проезд и продажу собирали пошлины. Общий контроль над торговлей помогал князю укреплять власть и пополнять казну.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врагов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Разрозненным племенам было трудно отражать набеги кочевников и соседей. Единая власть могла быстрее собирать воинов, организовывать оборону и поддерживать порядок на больших территориях.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споров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племенами часто возникали конфликты из-за земель, добычи и дани. Князь с дружиной мог выступать судьёй и заставлять стороны выполнять принятое решение.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дани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содержания войска и управления землями нужна была регулярная дань. Вооружённая дружина помогала князю собирать её и обеспечивать повиновение зависимых племён.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путь «из варяг в греки»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магистраль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путь соединял Балтику и Византию через крупные реки. Он связывал север и юг Руси, поэтому города вдоль маршрута быстро росли и богатели.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привозили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обратном направлении доставляли серебро, ткани, оружие и украшения. Такие товары были редкими и дорогими, поэтому усиливали значение торговли для князей и купцов.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маршрутом давал богатство и влияние. Поэтому города на пути становились опорными центрами власти, а борьба за них имела особое значение.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вывозили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реке и морю везли меха, воск, мёд, зерно и рабов. Эти товары ценились в других странах и делали русские земли участниками дальнего обмена.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285776"/>
            <a:ext cx="4663800" cy="257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Руси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восточнославянские земли и их 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земли восточных славян и их важнейшие центры.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шло вокруг крупных центров, расположенных в выгодных торговых и природных районах.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складывалось Древнерусское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формирования раннего государства у восточных славян.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Рюрик и начало княжеской власти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Призвание в Новгород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летописному преданию, в 862 году Рюрика пригласили править в Новгороде. Это событие стало началом новой княжеской власти на северо-западе Руси.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дружину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не правил один: его поддерживала дружина. Вооружённые воины защищали жителей, сопровождали князя и помогали ему удерживать порядок в земле.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династии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Рюрика связано с династией Рюриковичей, которая позже долго правила на Руси. Поэтому его фигура стала символом зарождения княжеской власти.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организация власти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князя означало более прочное управление, чем власть отдельных племён. Теперь решения могли приниматься быстрее, а сбор дани — стать более упорядоченным.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и объединение Киева и Новгорода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882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занял Киев и сделал его центром своей власти, соединив северные и южные земли под одним управлением.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путей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контролем князя оказались важные речные дороги, что усилило связь между городами и сделало торговлю безопаснее.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центр Руси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превратился в главный политический и торговый город Древней Руси, а объединение стало важным шагом к единому государству.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Летописная традиция; ключевые даты: 862, 882, 907, 911, 945, 957, 988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первых князей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от призвания князя и объединения центров Русь пришла к более прочной власти и важным международным контактам.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по времени, тем заметнее укрепление княжеской власти и расширение влияния государства.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и реформы княгини Ольги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Игоря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погиб в 945 году при сборе дани у древлян. Этот конфликт показал, что старый порядок был опасным и плохо защищал власть князя.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3137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Погосты и уроки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Княгиня Ольга изменила систему сбора дани: установила погосты, где её собирали, и уроки — точные нормы размера. Так управление стало более понятным и упорядоченным.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5001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уменьшили произвол и помогли княжеской власти лучше контролировать земли. Для государства это был важный шаг к порядку и устойчивому управлению.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и военная сила Руси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Походный князь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Игоревич предпочитал жизнь в походах и опирался на дружину. Его власть держалась на военной силе, личной храбрости и умении быстро подчинять соседние земли.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по врагам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Святослава разгромили Хазарский каганат и усилили влияние Руси в степной зоне. Эти победы показали, что княжеская дружина могла решать крупные внешнеполитические задачи.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на Балканы сделали Русь заметным участником борьбы за влияние в Восточной Европе. Однако дальние войны требовали больших сил и отвлекали князя от внутренних дел.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пределы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Святослава показывает: военная энергия укрепляла государство, но без прочного управления и устойчивого порядка страна оставалась уязвимой для внутренних трудностей.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Святославич и крещение Руси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новой веры началось крещение жителей Киева и других земель. Общая религия помогала объединять разные племена и создавать более единую культуру.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988 году Владимир Святославич принял христианство из Византии. Это решение связало Русь с развитой христианской традицией и усилило авторитет княжеской власти.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изменило жизнь Руси: укрепились связи с Византией и европейскими странами, выросла роль церкви, а государство стало выглядеть более организованным и сильным.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Древней Руси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крещения Руси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изменило не только веру, но и повседневную жизнь: появились новые праздники, укрепились церковные традиции, а грамотность стала важнее для управления и 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крещение повлияло и на власть, и на культуру. Особенно заметны укрепление государства и рост духовной жизни.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 Мудрый и укрепление государства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Ярославе Мудром Русь укреплялась сразу в нескольких направлениях: создавались законы, развивалось образование, велось строительство и расширялись связи с Европой.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Ярослав укреплял государство не только силой, но и законами, культурой и дипломатией.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Древней Руси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«Русская Правда» — первые законы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Штрафы вместо мести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«Русская Правда» устанавливала денежные штрафы за убийство, кражу и нанесение ущерба. Это помогало решать споры без постоянной кровной мести между родами.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Упорядоченный суд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нормы помогали княжеской власти разбирать конфликты по правилам, а не по личной силе. Так управление становилось более предсказуемым и справедливым.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общего закона означало, что Русь уже выходила за рамки союзов племён. Государство нуждалось в единых правилах для всей подвластной территории.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собственности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охранял имущество, порядок на торгах и безопасность людей. Для государства было важно, чтобы торговля и жизнь в городах не нарушались насилием.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управлялась Древняя Русь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звенья власти и управления в Древней Руси.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69158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ремесла и торговли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был главным политическим и торговым центром Руси. Здесь находились княжеский двор, крупные торги и укреплённый детинец, где сосредоточивалась власть и богатство.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выделялся активной торговлей и связями с северными землями. В городе развивались ремёсла, а выгодное положение помогало обмену товарами с другими регионами.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работали кузнецы, гончары, кожевники и ювелиры. Их изделия были нужны не только для повседневной жизни, но и для торговли между землями.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города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были местом встреч купцов, мастеров и княжеских людей. Здесь быстрее распространялись новости, новые обычаи и культурные традиции Древней Руси.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09025" y="3294391"/>
            <a:ext cx="2640300" cy="1485169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книги и культура Древней Руси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Руси распространилась кириллица — письменность, удобная для записи славянской речи. Она стала основой книжного дела и помогла сохранять важные тексты для потомков.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Древней Руси развивались зодчество, фрески и иконопись. Особенно известны Софийские соборы в Киеве и Новгороде, ставшие символами высокого уровня культуры.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 создавались вручную и ценились очень высоко. В них переписывали богослужебные тексты, летописи и поучения, которые использовались для обучения и чтения.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записывали важные события по годам, благодаря чему мы знаем историю страны. «Повесть временных лет» стала одним из главных памятников древнерусской письменности.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при храмах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храмах открывались школы, где детей учили грамоте и основам христианской культуры. Это расширяло круг людей, умеющих читать и писать.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«Образование Древнерусского государства»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укреплению Древнерусского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действовали вместе: торговля приносила богатство, дружина обеспечивала порядок, а города становились опорными центрами власти и 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государство укреплялось не одной причиной, а сочетанием экономики, силы, управления и культуры.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Русь: начало государственной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Древнерусское государство возникло как результат объединения земель, роста городов, торговли и княжеской власти. Крещение и законы сделали его более прочным и культурно единым.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2026-06-01T02:50:23Z</dcterms:created>
  <dcterms:modified xsi:type="dcterms:W3CDTF">2026-06-01T02:50:23Z</dcterms:modified>
</cp:coreProperties>
</file>