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христианство в раннем Средневековье: ключевые черты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культура Европы V–X веков формировалась под влиянием христианства и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раннего Средневековья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 476 году на европейских землях возникли новые государства. Христианство стало объединяющей силой, способствуя развитию знаний и культуры через монастыри.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христианства по Европе: от Античности к Средневековью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проникало в Европу через Рим и миссионеров, активно поддерживаемое крещением местных правителей, таких как Кловис у франков и Этельберт у англосаксов. Это укрепило религиозные связи.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 веку сложились основные церковные институты — папство и епископаты, обеспечивавшие организацию веры и развития церкви на Западе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регионы Европы в V–X веках: карта и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европейской культуры, 2020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имел свои особенности в религии и культуре, что обуславливало разные пути христианизации и традиции.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культуры Европы обогащалось взаимодействием между католицизмом, православием и язычеством, влияя на развитие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ордена: миссия и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Монастыри, начиная с бенедиктинцев в VI веке, стали важными центрами духовной и образовательной жизни, сохраняли и распространяли знания.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реформировал монашескую систему, уделяя особое внимание образованию и укреплению церкви как института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и православная церковь: единство и разделение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Запада использовала латинский язык и централизованное управление с папой во главе, в то время как Восток придерживался греческого и патриарха.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обрядах и отделение в 1054 году (Великая схизма) обозначили формальное разделение конфессий, сохранив разнообразие христианских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религиозная жизнь и обряды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обрядами были крещение, венчание и погребение, а воскресные службы помогали укреплять веру и общность среди населения.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посты, такие как Пасха и Рождество, объединяли людей, а паломничества к святым местам символизировали важность духовного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литература: тексты и их роль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священные и церковные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на латыни и греческом являлась главной книгой, вместе с житиями святых и трудами Августина и Григория. Эти тексты формировали духовное мышление.
</a:t>
            </a:r>
            <a:endParaRPr lang="en-US" sz="1182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рукописей и миниатюр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переписывания был трудоемким, рукописи украшались красочными миниатюрами, служили обучению и распространению знаний среди тех, кто мог читать.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Философия: христианские идеи и наследие античности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Патристика объединяла учения отцов церкви, таких как Августин и Боэций, которые рассматривали вопросы веры, нравственности и человеческого счастья.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важна была роль Исидора Севильского, систематизировавшего знания и помогавшего связывать христианские идеи с античным наследием.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искусство: иконы, мозаики, архитектура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иконописи и мозаик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иконы отличались строгими канонами и золотым фоном, а мозаики были яркими и сложными, отображая религиозные сюжеты.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Византии и влияние на славян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Купольная архитектура, например, собор Святой Софии, оказала значительное влияние на архитектуру Киевской Руси и другие славянские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Средневековья: от романики к готике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характеризуется мощными стенами и небольшими окнами, что создаёт ощущение прочности и защиты. Характерные полукруглые арки и простая геометрия зданий подчёркивают их монументальность и солидность.
</a:t>
            </a:r>
            <a:endParaRPr lang="en-US" sz="963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появилась в XII веке с высокими стрельчатыми арками и большими витражами, наполняющими пространство светом. Собор Парижской Богоматери — яркий пример готического подъёма, отражающего стремление духовного возвышения.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фрески и мозаики: художественные образы эпохи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живопись была преимущественно религиозной, с иконами, изображавшими святых с нимбами в строгих позах. Фрески иллюстрировали библейские рассказы, украшая стены монастырей и церквей для наглядного обучения верующих.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использовались для украшения алтарей и куполов, создавая яркие и долговечные изображения. Они сочетали цветное стекло и золото, подчёркивая святость и торжественность религиозных сюжетов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образование и рукописные книги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сосредоточилось в монастырях и соборах, где переписчики трудились над созданием книг. Грамотность распространялась медленно, преимущественно среди духовенства и знати, что сохраняло знания для будущих поколений.
</a:t>
            </a:r>
            <a:endParaRPr lang="en-US" sz="987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украшались миниатюрами с яркими красками и золотом — такой труд был очень дорогим. Часто тексты читались вслух, так как не все могли самостоятельно их понять из-за низкого уровня грамотности.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рыцарства и героические эпосы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 строилась на кодексе чести, включающем верность и защиту слабых. Турниры служили праздниками и испытаниями, объединяя рыцарей в духе дружбы и соперничества.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произведения, например «Песнь о Роланде» и легенды о короле Артуре, воспевали подвиги и идеалы храбрости. Идеальный рыцарь был не только воином, но и человеком высокой моральности и религиозности.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жизнь: хозяйство и новые достижения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хозяйственных инноваций, первыми применяя водяные мельницы и улучшая обработку земли. Монахи выращивали сады и виноградники, что способствовало развитию сельского хозяйства.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сельского труда, монастыри предлагали медицинскую помощь и образование. Монахи сохраняли и переписывали книги, передавая знания и культуру будущим поколениям, что укрепляло их роль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Языческие традиции в христианстве: примеры и влияние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христианские праздники адаптировали древние языческие обычаи, что облегчало принятие новой веры населением. Рождество, например, совпадает с праздниками зимнего солнцестояния у римлян и германцев.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свечей, венков и определённых растений проникло из дохристианских традиций. Такая интеграция помогала сохранить культурное наследие и создавать новую религиозную символику, объединяющую прошлое и настоящее.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литература: латынь и народные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как язык церкви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была главным языком богослужений, науки и образования в Западной Европе. На нём писали религиозные тексты, велись научные дискуссии и преподавали в монастырских школах.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народных языков и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латинским развивались местные языки — французский, немецкий, английский и славянские диалекты. Это привело к появлению первых литературных произведений на национальных языках, отражающих культуру народа.
</a:t>
            </a:r>
            <a:endParaRPr lang="en-US" sz="1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Объединяющая роль христианства в жизни Европы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служило мощным объединяющим фактором для Европы через общие праздники и религиозные нормы, укрепляя связи между народами и странами континента.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походы, возглавляемые церковью, объединили различные народы ради общей цели, способствуя распространению христианских ценностей и общих норм морали и права.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Средневековья в современной культуре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заложила фундамент европейской цивилизации, включая уважение к знаниям, культурные и религиозные традиции, а также архитектурные стили.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видим влияние этого наследия в христианских праздниках, сохранившихся соборах и системах образования, что подчёркивает важность средневековых ценностей для современного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культура Средневековья: прочный фундамент для Европы
</a:t>
            </a:r>
            <a:endParaRPr lang="en-US" sz="3189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античных, варварских и христианских традиций создало уникальную средневековую культуру, а христианство стало основой общественной и духовной жизни, оставив глубокий след в европейском наследии.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2026-05-10T14:03:56Z</dcterms:created>
  <dcterms:modified xsi:type="dcterms:W3CDTF">2026-05-10T14:03:56Z</dcterms:modified>
</cp:coreProperties>
</file>