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защитников Родины в музыке русских композиторов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 смелости, верности и любви к родной земле.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рассказывает о характере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мы слушаем, как русские композиторы показывают силу духа, доброту и чувство долга. Защитник Родины в их музыке — не только воин, но и человек, который любит близких и помнит историю.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защитник Родины в музыке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герой, который бережёт свою землю, дом и людей. Он может быть могучим и грозным, а может действовать тихо, но очень решительно.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строится на мужестве, стойкости и верности. В музыке важно услышать не только силу, но и доброе сердце, готовое прийти на помощь.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Родины часто чувствует свой долг перед народом. Поэтому его музыка звучит уверенно, спокойно и вызывает уважение, даже если герой не произносит ни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в русской музыке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похожая на былину
</a:t>
            </a:r>
            <a:pPr algn="ctr" indent="0" marL="0">
              <a:lnSpc>
                <a:spcPct val="100000"/>
              </a:lnSpc>
              <a:buNone/>
            </a:pPr>
            <a:r>
              <a:rPr lang="en-US" sz="5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богатыря пришёл в музыку из старинных сказаний и былин. У Александра Бородина в опере «Князь Игорь» герои звучат широко и величаво, словно перед нами открывается бескрайняя русская земля. Такая музыка показывает не только мощь, но и внутреннее спокойствие.
</a:t>
            </a:r>
            <a:endParaRPr lang="en-US" sz="1213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который слышит Родину
</a:t>
            </a:r>
            <a:pPr algn="ctr" indent="0" marL="0">
              <a:lnSpc>
                <a:spcPct val="100000"/>
              </a:lnSpc>
              <a:buNone/>
            </a:pPr>
            <a:r>
              <a:rPr lang="en-US" sz="54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Богатырский образ в музыке часто связан с простором, свободой и уверенностью. Мелодия словно шагает широко и ровно, а оркестр звучит торжественно. Слушатель легко представляет сильного защитника, который стоит на страже страны и не теряет достоинства.
</a:t>
            </a:r>
            <a:endParaRPr lang="en-US" sz="12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 и тихий подвиг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«Иван Сусанин» Михаил Глинка показал простого человека, который спасает Родину не мечом, а своим поступком. Его сила — в верности и твёрдости.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оперы наполнена народными напевами. Они делают образ героя близким и понятным, будто рядом поёт сам народ, который помнит его подвиг.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хоры придают истории особую значимость. Мы слышим не шум сражения, а великое чувство любви к стране и готовность пожертвовать собой ради других.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увертюре «1812 год» звучат колокола, трубы и маршевые ритмы. Музыка напоминает о трудном времени и о силе народа, который сумел выстоять.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и чувство долга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Торжество и единство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финал создаёт ощущение праздника после испытаний. Слышно, как музыка соединяет память о прошлом, радость победы и чувство общего единства.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рисует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звучанию героического образа в произведениях русских композиторов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Марш: музыка шага и смелости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Маршевый ритм помогает показать порядок, собранность и готовность к действию. Он напоминает дружный шаг людей, которые идут вместе и не отступают.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музыке марш может звучать по-разному: строго, празднично или сурово. Всё зависит от того, какой подвиг и какое испытание хочет показать композитор.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чёткому ритму герой кажется уверенным и сильным. Даже самая серьёзная музыка в марше держится прямо, как настоящий солдат на посту.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часто опирались на интонации народных песен. Такие мелодии делают героя ближе к людям: в них слышны дом, семья, родная земля и тёплая речь.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музыке звучит народный напев, защитник Родины воспринимается не как далёкий великан, а как свой человек. Именно поэтому его образ вызывает доверие, сочувствие и особую сердечность.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в образе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Сусанин как герой без оружия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Сусанин стал одним из самых известных героев русской музыки. Он не сражается мечом, но спасает страну своим поступком и верностью.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показывает, что подвиг бывает тихим и незаметным. Иногда самая большая сила звучит спокойно, без громких слов и лишней бравады.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важнее всего твёрдый характер и любовь к Родине. Поэтому история Сусанина трогает слушателей и остаётся понятной даже детям.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в которой слышен подвиг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выходит на сцену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защитник Родины может появиться как князь, воин или человек из народа. Его речь и пение звучат уверенно, а оркестр помогает почувствовать внутреннюю силу героя. Иногда он грозный, а иногда — очень спокойный и мудрый.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без слов, но с характером
</a:t>
            </a:r>
            <a:pPr algn="ctr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балете образ защитника передают движения, пластика и музыка. Широкие мелодии и сильные аккорды словно показывают твёрдый шаг, решимость и гордую осанку. Даже без слов зритель понимает: перед ним человек смелый и надёжный.
</a:t>
            </a:r>
            <a:endParaRPr lang="en-US" sz="137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как голос народа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хоровых сценах герой звучит не один, а вместе с людьми вокруг. Хор делает образ особенно торжественным и большим, будто защищает не один человек, а целый народ. Такое звучание запоминается надолго и сразу вызывает уважение.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в русской музыке XIX–XX веков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XIX века часто обращались к историческим событиям и старинным подвигам. Через музыку они показывали не только сражения, но и любовь к Отечеству, верность долгу и силу человеческого духа.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военная тема стала особенно острой и личной. В произведениях слышны тревога, боль утрат и надежда на мир, а вместе с ними — уважение к тем, кто защищал страну.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музыка умеет говорить о войне без сухих слов. Она передаёт память о прошлом через мелодию, ритм и тембр, чтобы слушатель почувствовал и трудный путь, и радость победы.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помогают не забывать историю. Они напоминают, что защита Родины — это не только бой, но и стойкость, самоотверженность, поддержка близких и вера в будущее.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Колокола, трубы и хор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в русской музыке сразу создаёт особое настроение. Он может звучать празднично, тревожно или величаво, напоминая о родной земле, памяти и важных событиях.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духовые инструменты придают музыке смелость и блеск, а хор делает её похожей на голос большого народа. Вместе эти звуки создают образ силы, единства и торжества.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героический образ в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по которому народная интонация превращается в образ защитника Родины у русских композиторов.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Родины глазами младших школьников
</a:t>
            </a:r>
            <a:endParaRPr lang="en-US" sz="2715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четвероклассников защитник Родины — это человек, который делает добро и не бросает других в трудную минуту. Он может быть сильным, но главное в нём — надёжность и забота.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часто похож не на сказочного великана, а на обычного человека. Он умеет защищать семью, друзей, дом и свою землю, даже если это требует смелости и терпения.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этот образ звучит светло и уверенно. В нём слышны спокойная сила, ясная мелодия и отсутствие лишней суровости — будто герой говорит: всё будет хорошо.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часто обращались к прошлому, чтобы напомнить о подвигах и важных событиях. Их музыка помогает услышать, как народ помнит своих героев и хранит уважение к ним.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историческая память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летопись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сочинениях история звучит рядом с народной песней и живым чувством. Поэтому музыка становится похожей на летопись, где каждая мелодия сохраняет память о времени и людях.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объединяют героев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защитников Родины объединяет мужество. Оно слышно в твёрдом ритме, уверенном движении мелодии и сильном звучании оркестра, которое будто не позволяет героям отступать.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важная черта — верность. Она проявляется в спокойных, широких напевах и в хоровом звучании, когда герой словно стоит рядом со своим народом и защищает его.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всегда вызывают доверие. Они напоминают, что настоящий герой не только сильный, но и добрый, собранный и готовый помочь в самый нужный момент.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ярких образа защитника в русской музыке
</a:t>
            </a:r>
            <a:endParaRPr lang="en-US" sz="2789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Сусанин — тихий подвиг
</a:t>
            </a:r>
            <a:pPr algn="ctr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Михаила Глинки Иван Сусанин спасает Родину не мечом, а верностью и решимостью. Его образ звучит просто и сильно, как поступок человека, который не ищет славы, но делает то, что считает нужным. В этой музыке особенно слышны народная интонация и внутреннее достоинство.
</a:t>
            </a:r>
            <a:endParaRPr lang="en-US" sz="1076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Богатырская сила Бородина
</a:t>
            </a:r>
            <a:pPr algn="ctr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Александра Бородина герои похожи на былинных богатырей: широкие, спокойные, исполненные мощи. Их музыкальная речь кажется величавой, как сама русская земля, а звучание оркестра помогает представить силу, уверенность и широкие просторы.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Размах и торжество у Чайковского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Петра Чайковского защитник Родины связан с чувством долга, исторической памятью и народным единством. В его музыке слышны колокола, маршевые ритмы и яркое звучание оркестра, которое ведёт от тревоги к победному свету.
</a:t>
            </a:r>
            <a:endParaRPr lang="en-US" sz="10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такие образы запоминаются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Героическая музыка легко узнаётся по широким мелодиям и уверенным ритмам. Она будто идёт вперёд вместе с человеком и помогает почувствовать его силу, смелость и внутреннюю собранность.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звучат торжественно и ярко, поэтому быстро остаются в памяти. Хор, колокола и медные инструменты делают образ особенно сильным и праздничным.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эти образы долго живут в сердцах слушателей. В них соединяются красота, история и очень важное чувство: мир нужно беречь.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защитников Родины вызывает уважение и сочувствие. Она напоминает не только о подвиге, но и о любви к дому, семье и родной стране.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хранит образ защитника Родины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показали защитника Родины по-разному, но всегда с уважением и теплом. Их музыка учит помнить подвиг, ценить мир и слышать, как звучит настоящая смелость.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2026-05-24T22:51:45Z</dcterms:created>
  <dcterms:modified xsi:type="dcterms:W3CDTF">2026-05-24T22:51:45Z</dcterms:modified>
</cp:coreProperties>
</file>