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039" y="1066900"/>
            <a:ext cx="2972872" cy="2864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 Г. Менделя: как изучают наследование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Мендель открыл законы наследования и почему его метод стал классикой генетики.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 наука XIX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XIX века наследственность изучали без строгой теории и точного подсчета. Грегор Мендель, работая в Брно, превратил наблюдение за горохом в эксперимент, где результат можно было проверить числами.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6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горох стал идеальной моделью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быстро проходит жизненный цикл и образует много семян. Это позволяло Менделю получать результаты без долгого ожидания и сравнивать большие группы потомства.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давало достаточно потомков, чтобы увидеть закономерности не на отдельных примерах, а в статистике. Именно это сделало горох особенно удобным для анализа наследования.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есть четкие пары альтернативных признаков: цвет семян, форма семян, окраска цветков, длина стебля. Такие различия удобно учитывать и подсчитывать.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легко самоопыляется, поэтому можно было получать чистые линии и точно контролировать, какие именно формы скрещиваются между собой в опыте.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гибридологического опыта Менделя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03000" y="13009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выбирали две чистые линии, различающиеся по одному признаку. Это позволяло заранее знать наследственные особенности каждого родителя и исключать случайность в исходных данных.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703000" y="205397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Контролируемое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цветка-матери удаляли тычинки, затем наносили пыльцу от выбранного растения-отца. После этого цветок защищали от посторонней пыльцы, чтобы сохранить точность опыта.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703000" y="280700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F1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семян первого поколения вырастали гибриды F1. Мендель сравнивал их внешний вид и фиксировал, какой признак проявляется в потомстве после скрещивания чистых линий.
</a:t>
            </a:r>
            <a:endParaRPr lang="en-US" sz="1039" dirty="0"/>
          </a:p>
        </p:txBody>
      </p:sp>
      <p:sp>
        <p:nvSpPr>
          <p:cNvPr id="14" name="Text 5"/>
          <p:cNvSpPr txBox="1"/>
          <p:nvPr/>
        </p:nvSpPr>
        <p:spPr>
          <a:xfrm>
            <a:off x="703000" y="3560025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гибридов
</a:t>
            </a:r>
            <a:pPr algn="l" indent="0" marL="0">
              <a:lnSpc>
                <a:spcPct val="100000"/>
              </a:lnSpc>
              <a:buNone/>
            </a:pPr>
            <a:r>
              <a:rPr lang="en-US" sz="50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F1 самоопылялись, и из их семян формировалось второе поколение F2. Именно здесь становилось заметно расщепление признаков и возвращение рецессивных вариантов.
</a:t>
            </a:r>
            <a:endParaRPr lang="en-US" sz="1013" dirty="0"/>
          </a:p>
        </p:txBody>
      </p:sp>
      <p:sp>
        <p:nvSpPr>
          <p:cNvPr id="15" name="Text 6"/>
          <p:cNvSpPr txBox="1"/>
          <p:nvPr/>
        </p:nvSpPr>
        <p:spPr>
          <a:xfrm>
            <a:off x="703000" y="4313050"/>
            <a:ext cx="32838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поколения P, F1 и F2, Мендель сделал вывод о наследственных факторах, которые передаются отдельно и не исчезают, даже если не проявляются внешне.
</a:t>
            </a:r>
            <a:endParaRPr lang="en-US" sz="10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пар альтернативных признаков у гороха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последовательно сравнивал признаки, которые легко различить и удобно подсчитать.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альтернативные пары признаков сделали возможным количественный анализ наследования по одному и по двум признакам.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 Г. Менделя с Pisum sativum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гибридов первого поколения F1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548525" y="14015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все гибриды F1 оказывались одинаковыми по внешнему виду. Проявлялся только доминантный признак, хотя наследственный материал от обоих родителей сохранялся.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1548525" y="26367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рецессивный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не исчезал, а лишь не проявлялся в первом поколении. Это означало, что признаки не смешиваются в неразделимую массу, а передаются раздельно.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1548525" y="3871925"/>
            <a:ext cx="7147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этого опыта был сформулирован как закон единообразия гибридов первого поколения. Он стал важным шагом к пониманию того, как наследственные факторы действуют в поколениях.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во втором поколении F2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рецессивный вариант снова становится заметным. Соотношение особенно устойчиво на больших выборках, где случайные отклонения сглаживаются.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подтверждает закон расщепления и показывает, что рецессивный признак сохраняется в наследовании.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Моногибридные скрещивания по данным Менделя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расщепления и статистика наследования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F2 рецессивный признак снова появляется, хотя в F1 он был скрыт. Это доказывает, что он сохраняется в наследственном материале.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факторы не смешиваются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заключил, что наследственные факторы передаются как отдельные единицы. Они сохраняются при образовании потомства и не утрачивают свою самостоятельность.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большой объем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заметна не у каждого отдельного потомка, а в большой совокупности растений. Поэтому точный подсчет и сравнение чисел стали обязательной частью метода.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моногибридного скрещивания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опыта показывает, как из контроля родителей и подсчета потомства вытекает закон наследования.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48" y="1638300"/>
            <a:ext cx="1326555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23" y="1638300"/>
            <a:ext cx="1326555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комбинации в потомстве
</a:t>
            </a:r>
            <a:pPr algn="ctr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одновременно следить за формой и окраской семян, становится видно, что признаки комбинируются в разных сочетаниях. В F2 появляются четыре фенотипических класса, и каждый из них можно обнаружить на решетке Пеннета, где прослеживаются все варианты слияния гамет.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
</a:t>
            </a:r>
            <a:pPr algn="ctr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результат дигибридного скрещивания — девять потомков с двумя доминантными признаками, три с первым доминантным и вторым рецессивным, три — в обратном сочетании и один с двумя рецессивными. Такая схема стала важным доказательством независимого наследования.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опыт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показало, что наследование одного признака не обязательно определяет второй. Это расширило выводы Менделя и подготовило понимание того, как можно прогнозировать сразу несколько наследственных сочетаний у потомства.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независимое наследование признаков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генетики на примере опытов Менделя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 ген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Именно их сочетания определяют, какой признак проявится у организма и как он будет передаваться потомкам.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 — это совокупность внешних и наблюдаемых признаков, которые формируются на основе генотипа и могут изменяться под влиянием условий среды.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всех наследственных аллелей организма. Он не всегда виден напрямую, но именно он задает возможные варианты проявления признаков.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Гомо- и гетерозигота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два одинаковых аллеля, а гетерозигота — разные. При этом доминантный аллель проявляется в гетерозиготе, а рецессивный — только в гомозиготном состоянии.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в опытах по наследованию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результаты скрещиваний, которые Мендель использовал для проверки закономерностей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не случайны: они позволяют заранее прогнозировать потомство и проверять гипотезы о генотипе родителей.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 Г. Менделя на горохе посевном; обобщение результатов из школьного курса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Методологические особенности опыта Менделя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выбирал альтернативные признаки, которые легко различить без двусмысленности: например, желтые и зеленые семена или высокие и карликовые растения. Это делало наблюдение точным и сопоставимым.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опыления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исключал случайное опыление, удалял тычинки у нужных цветков и переносил пыльцу вручную. Благодаря этому было точно известно происхождение каждого потомка и состав родительской пары.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опытов использовались растения, стабильно передающие один и тот же признак из поколения в поколение. Такие линии позволяли сравнивать результаты скрещивания без скрытых вариантов наследственности.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выборки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считал не отдельные случаи, а большое число растений. Именно на массовых данных проявлялись устойчивые соотношения, которые подтверждали закономерный характер наследования и снижали влияние случайности.
</a:t>
            </a:r>
            <a:endParaRPr lang="en-US" sz="9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менделевской модели наследования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наиболее точно описывают признаки, где один аллель полностью подавляет другой. Для таких случаев удобны простые соотношения, но они не охватывают все варианты наследования.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в одной хромосоме близко друг к другу, они часто наследуются вместе. В таком случае независимое комбинирование признаков нарушается, и классическая схема перестает работать без поправок.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проявление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неполном доминировании и кодоминировании фенотип гетерозиготы не совпадает полностью ни с одним из родительских вариантов. Это показывает, что наследование может быть сложнее менделевской модели.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формируется не только генотипом, но и условиями развития организма. Рост, окраска, состояние здоровья и другие признаки нередко зависят от среды, поэтому наследование нельзя рассматривать изолированно.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генотип организма с доминантным фенотипом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анализирующего скрещивания и интерпретацию результата потомства.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менделизма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закономерности особенно важны там, где нужно предсказать вероятность появления признака у потомства или оценить риск его передачи в семье.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Менделя остается основой прикладной генетики: он помогает не только объяснять, но и прогнозировать наследование.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областей применения классической генетики в биологии и 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78" y="1143000"/>
            <a:ext cx="2274094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 и развитие генетики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год: возвращение к забытым результатам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1900 году сразу несколько исследователей независимо пришли к выводам, близким к работам Менделя. Гуго де Фриз, Карл Корренс и Эрих Чермак подтвердили, что его наблюдения были не случайностью, а основой нового подхода к наследственности.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к новой науке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переоткрытия законов Менделя гибридологический метод стал фундаментом генетики как самостоятельной дисциплины. На передний план вышли вопросы о носителях наследственности, о закономерностях передачи признаков и о способах их проверки в эксперименте.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стало ясно, что гены связаны с хромосомами и их поведением при мейозе. Эта идея соединила результаты гибридологических опытов с клеточной биологией и сделала объяснение наследования более целостным.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генотипа и фенотипа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внешний признак может иметь разную наследственную основу, если в генотипе присутствует доминантный аллель.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не всегда позволяет точно установить генотип: доминантный признак может скрывать различие между AA и Aa.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менделевских схем наследования.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научные выводы опытов Менделя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Дискретность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передаются не как непрерывная смесь, а как отдельные наследственные единицы. Это объясняет, почему рецессивный вариант может временно не проявляться, но сохраняться в потомстве.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наследственные факторы не исчезают и не сливаются. Каждый потомок получает по одному аллелю от каждого родителя, а сочетание этих аллелей определяет результат.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Предсказуемые соотношения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подчиняется повторяющимся числовым закономерностям. Поэтому по результатам скрещивания можно заранее оценить вероятность появления тех или иных признаков у потомков.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опыты показали, что биология может опираться на строгий эксперимент и количественный анализ. Именно это сделало возможным развитие современной генетики как точной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Метод, который изменил биологию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 Менделя показал, что наследование можно изучать точно: через контролируемое скрещивание, подсчет потомства и проверку закономерностей. Именно поэтому он остается фундаментом классической генетики.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2026-06-01T18:34:38Z</dcterms:created>
  <dcterms:modified xsi:type="dcterms:W3CDTF">2026-06-01T18:34:38Z</dcterms:modified>
</cp:coreProperties>
</file>