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метеоявления: ураган, буря, смерч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становится опасной, важны скорость, спокойствие и правильные действия.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способен за минуты превратить обычный путь в школу в опасный маршрут: ломаются ветки, летят предметы, бьются стекла. Умение вовремя заметить угрозу и уйти в укрытие защищает жизнь и здоровье.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каждому школьнику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 — очень сильный и продолжительный ветер, который может повреждать крыши, деревья и линии электропередачи на большой территории.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 сопровождается сильным ветром и часто — дождём, снегом или пылью; из-за неё ухудшается видимость и возрастает риск травм.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Смерч — вращающийся вихрь в виде воронки, который опускается из облака к земле и разрушает всё на узкой полосе.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ураган, буря и смерч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14942"/>
            <a:ext cx="5266500" cy="20833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урагана, бури и смерча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понять, чем отличаются эти явления и почему все они опасны.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 ветра и хуже видимость, тем быстрее нужно перейти в безопасное помещение.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России; школьный курс ОБЗР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приближения опасной погоды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небе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быстро темнеет, появляются тёмные облака, усиливаются порывы ветра. Листья, пыль и мелкие предметы начинают двигаться быстрее обычного, а на улице становится заметно тревожнее.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чувствуется и слышится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грозой и смерчем могут быть гром, молнии, душный воздух и необычная тишина. Если предупреждают МЧС или школа, ждать уже нельзя — нужно искать укрытие.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после предупреждения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 сообщении МЧС, школы или родителей.
</a:t>
            </a:r>
            <a:endParaRPr lang="en-US" sz="30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0400" y="1934328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2156" y="2528378"/>
            <a:ext cx="25650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55328"/>
            <a:ext cx="337500" cy="30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дома заранее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должна быть под рукой и содержать самое необходимое. При мелких травмах она помогает оказать первую помощь до прихода взрослых или медиков.
</a:t>
            </a:r>
            <a:pPr algn="ctr" indent="0" marL="0">
              <a:lnSpc>
                <a:spcPct val="100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
</a:t>
            </a:r>
            <a:endParaRPr lang="en-US" sz="1103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должен быть запас питьевой воды хотя бы на 1–2 суток. Это помогает спокойно переждать отключения и не выходить лишний раз на улицу.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связь
</a:t>
            </a:r>
            <a:pPr algn="r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фонарь, запасные батарейки, заряженный телефон и список экстренных номеров. При отключении электричества это позволит оставаться на связи и не теряться в темноте.
</a:t>
            </a:r>
            <a:endParaRPr lang="en-US" sz="1317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опасные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балкона, подоконников и двора нужно убрать всё лёгкое и неустойчивое. Ветер может подхватить такие вещи и превратить их в опасные предметы.
</a:t>
            </a:r>
            <a:endParaRPr lang="en-US" sz="1380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Закрепить 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Велосипеды, садовую мебель, игрушки и мусорные баки лучше закрепить или занести в помещение. Так снижается риск травм и повреждения имущества при порывах ветра.
</a:t>
            </a:r>
            <a:endParaRPr lang="en-US" sz="15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становится источником опасности при сильном ветре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травмы связаны не с самим ветром, а с тем, что он срывает, ломает и разбрасывает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— падающие предметы и стекло; поэтому нужно держаться подальше от окон и неустойчивых конструкций.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России; обобщение для школьного курса ОБЗР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частном доме лучше выбирать часть здания в глубине, дальше от прямого удара ветра и от мест, где могут разбиться окна.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комнаты без окон, коридоры и кладовые защищают лучше всего, потому что там меньше стекла и меньше риск отлёта осколков.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нижних этажах и в помещениях с прочными стенами безопаснее, чем у лоджии, лифта или рядом с тяжёлыми шкафами и стеклянными поверхностями.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 в здании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Отойдите от окон, зеркал и шкафов. В сильный ветер любой предмет, который плохо закреплён, может упасть или разбиться и травмировать человека.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внутри помещения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межкомнатные двери закрытыми. Так меньше сквозняков, а осколки и пыль не будут быстро перемещаться по комнате.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Наденьте закрытую обувь и, если есть риск разбития окна, используйте плотную одежду, одеяло или матрас как защиту от осколков.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шум ветра резко усилился, сразу переходите в самое безопасное место. Медлить нельзя: при сильном порыве счёт идёт на секунды.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ураган застал 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безопасных действий при сильном ветре и ограниченной видимости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на пути в школу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 у школы
</a:t>
            </a:r>
            <a:pPr algn="ctr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ученики часто идут по аллее, где над дорожкой нависают высокие деревья. При сильном ветре опасны падающие ветки, поэтому безопаснее заранее свернуть к капитальной стене и идти подальше от кроны.
</a:t>
            </a:r>
            <a:endParaRPr lang="en-US" sz="1188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и вход в здание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остановки люди обычно стоят близко друг к другу и к стеклу, ожидая транспорт. Во время порывов ветра лучше не задерживаться здесь: вывески, навесы и разбитое стекло создают лишний риск для школьника.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и щиты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стройплощадки и рекламных щитов ветер может сорвать листы, сетку или лёгкие конструкции. Если на пути заметны сломанная ветка и предупреждающий знак, нужно быстро отойти к прочной стене и позвать взрослого.
</a:t>
            </a:r>
            <a:endParaRPr lang="en-US" sz="1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сделать заранее до стихии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занимает немного времени, но заметно снижает число опасных ситуаций и лишних действий в момент тревоги.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— информация и порядок в доме: предупреждения, уборка и закрепление предметов дают наибольший эффект.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МЧС России и школьного курса ОБЗР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246" y="1479875"/>
            <a:ext cx="4985607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урагане, буре и смерче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запреты, их причины и безопасную замену для школьника.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запрет связан с конкретной опасностью: стеклом, падением предметов, отключением связи или ударом ветра.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России, школьный курс ОБЗР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приближается смерч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появлении воронки, вращающегося облака или резкого усиления ветра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осмотрите себя и других на порезы, ушибы, кровотечения и головную боль. Если человек жалуется на слабость, головокружение или выглядит испуганным, усадите его и успокойте.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после сильного ветра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кровотечении наложите давящую повязку из чистой ткани. Если пострадавший потерял сознание, не дышит или состояние быстро ухудшается, немедленно вызовите 112 и сообщите взрослым.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подходите к оборванным проводам, треснувшим стенам, битому стеклу и неустойчивым конструкциям. После урагана такие места могут обрушиться или ударить током, даже если ветер уже стих.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раненый, не оставляйте его одного. Спокойные действия, короткие команды и ожидание помощи снижают панику и помогают не допустить дополнительных травм.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сильного ветра для города и села
</a:t>
            </a:r>
            <a:endParaRPr lang="en-US" sz="279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плотнее застройка и больше деревьев, тем заметнее перебои транспорта, связи и электроснабжения.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проблем возникает сразу после стихии, затем их число снижается по мере работы аварийных служб.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МЧС России и школьного курса ОБЗР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6725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39000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семьи, школы и служб спасения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заранее готовят воду, фонарь, зарядные устройства и аптечку, а также знают, где находится безопасное место. Это помогает действовать без суеты и быстрее укрыться.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поддерживают связь с родителями, организуют переход в безопасное помещение и объясняют порядок эвакуации. Для учеников это особенно важно во время занятий и дороги домой.
</a:t>
            </a:r>
            <a:endParaRPr lang="en-US" sz="1396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спасения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передают предупреждения, устраняют обрывы проводов, расчищают завалы и помогают пострадавшим. Их работа снижает опасность и ускоряет возвращение к обычной жизни.
</a:t>
            </a:r>
            <a:endParaRPr lang="en-US" sz="13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узнай о предупреждении и сразу слушай сообщения взрослых, школы и служб спасения. При сильном ветре промедление опасно, потому что обстановка меняется очень быстро.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безопасного поведения для школьника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перейди в безопасное место, подальше от окон, деревьев, проводов и предметов, которые могут упасть. Выбирай внутреннюю комнату, коридор или другое прочное укрытие.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выходи на улицу без необходимости и не трогай упавшие ветки, стекло или провода после стихии. Даже тихая погода может скрывать опасные остатки разрушений.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подготовка и дисциплина снижают риск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Ураган, буря и смерч опасны не только силой ветра, но и разрушениями вокруг. Заблаговременная подготовка, внимание к предупреждениям и быстрое укрытие помогают сохранить здоровье и спокойствие.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2026-05-20T23:02:48Z</dcterms:created>
  <dcterms:modified xsi:type="dcterms:W3CDTF">2026-05-20T23:02:48Z</dcterms:modified>
</cp:coreProperties>
</file>