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3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класса млекопитающие: удивительное разнообразие зверей
</a:t>
            </a:r>
            <a:pPr algn="l" indent="0" marL="0">
              <a:lnSpc>
                <a:spcPct val="100000"/>
              </a:lnSpc>
              <a:buNone/>
            </a:pPr>
            <a:r>
              <a:rPr lang="en-US" sz="161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— теплокровные животные с шерстью и молочными железами, живущие по всему миру.
</a:t>
            </a:r>
            <a:endParaRPr lang="en-US" sz="2863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возникли 200 миллионов лет назад от древних рептилий. Их эволюция связана с уникальными чертами: постоянной температурой тела и заботой о потомстве, что обеспечило широкое расселение в разных условиях.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эволюция млекопитающих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млекопитающие имеют молочные железы, покрыты шерстью и оснащены четырёхкамерным сердцем, что поддерживает высокую активность и теплокровность.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обладают способностью поддерживать постоянную температуру тела благодаря развитой диафрагме, что выделяет их среди других животных.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Высокоразвитая нервная система с крупным головным мозгом обеспечивает сложное поведение и адаптацию к разнообразным средам обитания.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млекопитающих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классов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делятся на плацентарных, сумчатых и яйцекладущих, каждый со своими уникальными биологическими особенностями.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распространение и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 широко распространены, сумчатые и яйцекладущие преимущественно обитают в Австралии, приспособлены к специфическим враждебным условиям.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млекопитающих и характерные примеры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защищает от холода и травм, может быть густой или редкой, в зависимости от среды обитания и образа жизни.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морских млекопитающих шерсть редуцирована, вместо неё появился толстый жировой слой для теплоизоляции и плавучести.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варьируют: лапы у наземных, копыта у бегающих, плавники у морских и крылья у летучих мышей — отражают их образ жизни.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морфологическая адаптация обеспечивает выживание и успех в очень разных экологических нишах.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и покровы млекопитающих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млекопитающих имеют развитую структуру с альвеолами для эффективного газообмена; сердце четырёхкамерное обеспечивает насыщение крови кислородом.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разнообразна: у жвачных сложный многокамерный желудок, органы чувств — слух и обоняние — высокоразвиты для ориентации и выживания.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строение: органы и системы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180" y="2013314"/>
            <a:ext cx="228941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9427" y="2013314"/>
            <a:ext cx="267098" cy="305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млекопитающих рождают живых детёнышей, а яйцекладущие откладывают яйца крупного размера, что является исключением для класса.
</a:t>
            </a:r>
            <a:endParaRPr lang="en-US" sz="1369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Вскармливание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 кормят потомство молоком, которое содержит необходимые питательные вещества для быстрого роста и развития малышей.
</a:t>
            </a:r>
            <a:endParaRPr lang="en-US" sz="1369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детёнышах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строят гнёзда, переносят и защищают детёнышей от хищников, обеспечивая интенсивную родительскую заботу.
</a:t>
            </a:r>
            <a:endParaRPr lang="en-US" sz="1369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забота о потомстве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185157"/>
            <a:ext cx="3848986" cy="1844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различия в размножении, местообитании и развитии детёнышей среди трёх групп млекопитающих.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обусловлены адаптациями к средам обитания и способами воспроизводства.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плацентарных, сумчатых и яйцекладущих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 Южная Америка выделяются максимальным видовым разнообразием млекопитающих по сравнению с другими континентами.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разнообразие связано с тёплым климатом и разнообразием экосистем. Антарктида практически не заселена.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зоологический атлас, 2023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по континентам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Растительноядные питаются преимущественно растительной пищей, используя плоские зубы для эффективного пережёвывания (например, жираф, корова).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Плотоядные охотятся на других животных, их зубы острые и приспособлены для разрыва мяса (лев, тигр).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способны употреблять разнообразные продукты, что расширяет их экологическую нишу (медведь, человек).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млекопитающих: основные типы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зубов у млекопитающих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Резцы — инструмент для откусывания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36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Резцы у млекопитающих острые и плоские, они предназначены для откусывания пищи. Например, у грызунов резцы постоянно растут, что помогает им справляться с твёрдыми объектами, такими как орехи или кора деревьев.
</a:t>
            </a:r>
            <a:endParaRPr lang="en-US" sz="102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Клыки — защитники и охотники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Клыки у хищников крупные и острые, они служат для удержания и разрывания добычи. У льва и волка развиты мощные клыки, которые помогают эффективно охотиться и защищать территорию.
</a:t>
            </a:r>
            <a:endParaRPr lang="en-US" sz="1095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зубы для измельчения пищи
</a:t>
            </a:r>
            <a:pPr algn="l" indent="0" marL="0">
              <a:lnSpc>
                <a:spcPct val="100000"/>
              </a:lnSpc>
              <a:buNone/>
            </a:pPr>
            <a:r>
              <a:rPr lang="en-US" sz="36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растительноядных животных, таких как корова или жираф, коренные зубы имеют широкую плоскую поверхность. Такое строение позволяет тщательно пережёвывать траву и другую растительную пищу, облегчая пищеварение.
</a:t>
            </a:r>
            <a:endParaRPr lang="en-US" sz="10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бега у сухопутных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млекопитающие, например лошадь и волк, приспособились к быстрому бегу благодаря удлинённым конечностям и развитым мышцам ног.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плаванию у морских видов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млекопитающие, такие как дельфины и моржи, приобрели ласты и мощный хвост, что позволило им эффективно передвигаться в воде.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полёт у летучих мышей
</a:t>
            </a:r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развили крылья из кожистых перепонок между пальцами, что сделало их единственными млекопитающими, способными к активному продолжительному полёту.
</a:t>
            </a:r>
            <a:endParaRPr lang="en-US" sz="1261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передвижения млекопитающих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классификации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Структурированная схема от класса к видам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зависит от размера и биологических особенностей. Морские млекопитающие часто живут дольше сухопутных с похожими размерами.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животные обычно живут дольше, но природа создания среды обитания и биологические характеристики также влияют на срок жизни.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зоологических исследований, 2023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млекопитающих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74" y="2457097"/>
            <a:ext cx="2095405" cy="2167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8308" y="2457097"/>
            <a:ext cx="2095405" cy="2167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2230" y="2457097"/>
            <a:ext cx="2095405" cy="2167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6152" y="2457097"/>
            <a:ext cx="2095405" cy="21673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1950" y="1777513"/>
            <a:ext cx="1934633" cy="5568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— гигант океанов
</a:t>
            </a:r>
            <a:pPr algn="l" indent="0" marL="0">
              <a:lnSpc>
                <a:spcPct val="100000"/>
              </a:lnSpc>
              <a:buNone/>
            </a:pPr>
            <a:r>
              <a:rPr lang="en-US" sz="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достигает длины до 33 метров и массы более 150 тонн, являясь крупнейшим животным на планете. Его размеры и сила поражают воображение и делают его символом морской мощи.
</a:t>
            </a:r>
            <a:endParaRPr lang="en-US" sz="829" dirty="0"/>
          </a:p>
        </p:txBody>
      </p:sp>
      <p:sp>
        <p:nvSpPr>
          <p:cNvPr id="11" name="Text 2"/>
          <p:cNvSpPr txBox="1"/>
          <p:nvPr/>
        </p:nvSpPr>
        <p:spPr>
          <a:xfrm>
            <a:off x="6727688" y="1777513"/>
            <a:ext cx="1977129" cy="5568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— уникальное сочетание черт
</a:t>
            </a:r>
            <a:pPr algn="l" indent="0" marL="0">
              <a:lnSpc>
                <a:spcPct val="100000"/>
              </a:lnSpc>
              <a:buNone/>
            </a:pPr>
            <a:r>
              <a:rPr lang="en-US" sz="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— редкий представитель яйцекладущих, сочетающий черты рептилий и млекопитающих. Он откладывает яйца и при этом кормит детёнышей молоком без сосков.
</a:t>
            </a:r>
            <a:endParaRPr lang="en-US" sz="808" dirty="0"/>
          </a:p>
        </p:txBody>
      </p:sp>
      <p:sp>
        <p:nvSpPr>
          <p:cNvPr id="12" name="Text 3"/>
          <p:cNvSpPr txBox="1"/>
          <p:nvPr/>
        </p:nvSpPr>
        <p:spPr>
          <a:xfrm>
            <a:off x="4611220" y="1777513"/>
            <a:ext cx="1957519" cy="5568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— защитник в иглах
</a:t>
            </a:r>
            <a:pPr algn="l" indent="0" marL="0">
              <a:lnSpc>
                <a:spcPct val="100000"/>
              </a:lnSpc>
              <a:buNone/>
            </a:pPr>
            <a:r>
              <a:rPr lang="en-US" sz="3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обладает густым покрытием из острых иголок, которые служат надёжной защитой от хищников. В состоянии опасности он сворачивается клубком, закрывая уязвимые части тела.
</a:t>
            </a:r>
            <a:endParaRPr lang="en-US" sz="842" dirty="0"/>
          </a:p>
        </p:txBody>
      </p:sp>
      <p:sp>
        <p:nvSpPr>
          <p:cNvPr id="13" name="Text 4"/>
          <p:cNvSpPr txBox="1"/>
          <p:nvPr/>
        </p:nvSpPr>
        <p:spPr>
          <a:xfrm>
            <a:off x="2494925" y="1777513"/>
            <a:ext cx="1937736" cy="5568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Летучая мышь — мастер полёта
</a:t>
            </a:r>
            <a:pPr algn="l" indent="0" marL="0">
              <a:lnSpc>
                <a:spcPct val="100000"/>
              </a:lnSpc>
              <a:buNone/>
            </a:pPr>
            <a:r>
              <a:rPr lang="en-US" sz="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млекопитающее, способное к активному длительному полёту — летучая мышь. Она использует эхолокацию для ориентирования в пространстве в ночное время.
</a:t>
            </a:r>
            <a:endParaRPr lang="en-US" sz="849" dirty="0"/>
          </a:p>
        </p:txBody>
      </p:sp>
      <p:sp>
        <p:nvSpPr>
          <p:cNvPr id="14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представители класса млекопитающих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6114" y="2755985"/>
            <a:ext cx="3551773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зоологические исследования, 2023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Острота органов чувств у разных млекопитающих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различия в развитии зрения, слуха и обоняния, влияющие на стиль жизни и поведение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органов чувств приспособлено к образу жизни: например, эхолокация у летучих мышей и острое обоняние у собак и медведей.
</a:t>
            </a:r>
            <a:endParaRPr lang="en-US" sz="13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способствуют опылению растений и распространению семян, поддерживая здоровье экосистем. Например, летучие мыши опыляют тропические цветы.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часть пищевых цепей, млекопитающие обеспечивают баланс экосистем, поддерживая численность разных животных и способствуя природному равновесию.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численность вредителей, охотясь на насекомых и мелких животных, тем самым предотвращая чрезмерное размножение вредных видов.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млекопитающих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человека с млекопитающими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млекопитающих в сельском хозяйстве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млекопитающие обеспечивают человека мясом, молоком, шерстью и кожей. Они играют важную роль в продовольственной безопасности многих обществ по всему миру.
</a:t>
            </a:r>
            <a:endParaRPr lang="en-US" sz="990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грызунов в 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38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используются в научных экспериментах для изучения болезней и разработки лекарств, что способствует прогрессу в медицинской науке и улучшению здоровья людей.
</a:t>
            </a:r>
            <a:endParaRPr lang="en-US" sz="1080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питомцы и психология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оказывают положительное влияние на эмоциональное состояние человека, помогая снижать стресс и одиночество. Они становятся неотъемлемой частью семьи и культуры.
</a:t>
            </a:r>
            <a:endParaRPr lang="en-US" sz="103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и фрагментация естественных местообитаний ведут к сокращению численности многих видов млекопитающих по всему миру.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остаётся серьёзной проблемой, особенно для редких и ценных видов, таких как амурский тигр и снежный барс.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среды, включая химическое и пластиковое, негативно влияет на здоровье млекопитающих и их репродуктивные способности.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включают создание заповедников, законодательные ограничения на охоту и программы восстановления численности под угрозой исчезновения видов.
</a:t>
            </a:r>
            <a:endParaRPr lang="en-US" sz="108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и охрана млекопитающих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млекопитающих: значимость и вызовы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играют ключевую роль в поддержании биологического равновесия. Их изучение расширяет знания о жизни на Земле. Защита этих животных — залог устойчивого будущего планеты и благополучия новых поколений.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2026-05-08T23:17:31Z</dcterms:created>
  <dcterms:modified xsi:type="dcterms:W3CDTF">2026-05-08T23:17:31Z</dcterms:modified>
</cp:coreProperties>
</file>