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сложных предложений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устроены сложные предложения и зачем нужна точная пунктуация.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859" y="1576187"/>
            <a:ext cx="3114929" cy="27881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часто встречаются в текстах и помогают точнее передавать связи между событиями, мыслями и фактами. В 9 классе тема особенно важна для анализа текста и подготовки к аттестации.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девятикласснику знать сложные предложения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более грамматических основ образуют одну смысловую конструкцию.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по синтаксису русского языка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наличие нескольких основ отличает сложное предложение от простого и помогает правильно выбрать знак препинания.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три основные группы, с которыми чаще всего работает школьный курс русского языка.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вида объединяет сложность строения, но различаются связь частей и средства соединения.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русского языка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вида сложных предложений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Сложносочинённое предложение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Равноправные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сложносочинённом предложении обе части равны по смыслу и грамматически не зависят друг от друга. Каждая из них могла бы существовать отдельно как самостоятельное предложение.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обычно соединяются союзами и, а, но, или, либо, да в значении «и». Именно союз помогает понять, соединяются ли события, противопоставляются или выбирается один вариант.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ставится запятая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нужна между частями, если нет общего второстепенного члена, общего вводного слова или общей придаточной части. В этом случае граница между частями особенно чёткая.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удобно использовать, когда нужно показать одновременность, противопоставление, чередование действий или выбор между вариантами. Они делают речь более связной и выразительной.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и их значения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и, да в значении «и», тоже, также показывают, что события или признаки перечисляются и дополняют друг друга. Между частями сохраняется равноправие и смысловое единство.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а, но, зато, однако помогают сопоставить две части, выделить различие или резкий контраст. В учебных примерах это особенно заметно при сравнении поступков, признаков и оценок.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или и либо указывают на альтернативу. Они показывают, что нужно выбрать один из двух возможных вариантов, а не соединять их в одно сообщение.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не то… не то и то… то передают смену действий, признаков или впечатлений. Такие союзы создают ощущение движения, колебания или повторяющейся смены.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312838"/>
            <a:ext cx="3848986" cy="15226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союзу легче всего определить, как связаны части сложносочинённого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задаёт смысл связи: соединение, противопоставление или выбор. Поэтому сначала определяют союз, а потом характер отношений между частями.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 сложносочинённых предложениях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Сложноподчинённое предложение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43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 зависимая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сложноподчинённом предложении одна часть главная, а другая зависит от неё по смыслу и грамматически поясняет, уточняет или дополняет сообщение.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6621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соединяются подчинительными союзами что, чтобы, потому что, когда, если, хотя, так как, словно, будто или союзными словами который, где, куда, откуда, почему.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1900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придаточной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часть не просто добавляет информацию, а раскрывает содержание главной. Без неё высказывание часто становится неполным, слишком общим или теряет нужный смысловой оттенок.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7178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замечать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определить тип предложения, нужно найти главную часть, задать вопрос к придаточной и установить, что именно она поясняет: предмет, признак, время, причину или условие.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определить границы частей, средство связи и смысл придаточного предложения.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распознавания СПП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60" y="1846541"/>
            <a:ext cx="542108" cy="542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7812" y="1838242"/>
            <a:ext cx="488869" cy="55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3626" y="1846541"/>
            <a:ext cx="542108" cy="5421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придаточных частей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Изъяснительные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отвечают на вопросы что? о чём? чему? и обычно раскрывают содержание слов, связанных с мыслью, речью, чувством или сообщением.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придаточные отвечают на вопросы какой? чей? и уточняют признак предмета, выраженного существительным, делая высказывание точнее и конкретнее.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Обстоятельственные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 время, причину, условие, цель, уступку и другие обстоятельства действия. Именно они помогают понять, при каких условиях происходит событие.
</a:t>
            </a:r>
            <a:endParaRPr lang="en-US" sz="17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придаточные помогают уточнить сообщение и сделать его точнее в учебных и художественных текстах.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занимают изъяснительные и определительные придаточные: они чаще всего расширяют содержание главной части.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грамматики по русскому языку; точные статистические данные не приводятся.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смысловые отношения в сложноподчинённых предложениях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6775" y="1743076"/>
            <a:ext cx="1957795" cy="282098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слова соединяют части сложноподчинённого предложения и одновременно выполняют синтаксическую роль внутри придаточной части, поэтому их нельзя считать только связующими элементами.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 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Кто, что, который, где, куда, откуда, когда, как сохраняют своё лексическое значение и помогают задать вопрос к придаточной части, что облегчает разбор предложения.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заменой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можно заменить другим словом того же значения и при этом оно остаётся членом предложения, перед нами союзное слово, а не союз.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слова и их особая роль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806" y="1703704"/>
            <a:ext cx="1579688" cy="28083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Бессоюзное сложное предложение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без союзов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предложениях части соединяются не союзами, а смыслом и интонацией. Читатель понимает отношения между ними по содержанию, паузам и знакам препинания.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смысловые оттенки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Бессоюзные конструкции могут передавать перечисление, причину, пояснение, условие, следствие, резкую смену событий или противопоставление. Именно поэтому один и тот же знак может иметь разные функции.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 выразительность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предложений часто делает речь более динамичной и выразительной. Он особенно удобен, когда нужно показать быструю смену действий или сосредоточить внимание на главном.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помогают понять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Запятая, тире, двоеточие и точка с запятой выбираются не случайно: каждый знак указывает на определённые смысловые отношения между частями предложения.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выбор знака по смысловым отношениям между частями предложения.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знак препинания в бессоюзном предложении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5695" y="2728778"/>
            <a:ext cx="4472611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чем отличаются три вида сложных предложений по строению и смыслу.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предложения определяется не только союзом, но и тем, как части связаны по смыслу и интонации.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видов сложных предложений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4904" y="2407886"/>
            <a:ext cx="2599815" cy="21469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0977" y="2407886"/>
            <a:ext cx="2599815" cy="2146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Дождливый двор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началось с дождя, и двор быстро опустел: никто не задерживался у подъезда. В этой сцене легко представить влажный асфальт и спешащих людей, которые расходятся по домам после короткого, но сильного ливня.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мысль, другой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начался дождь, двор быстро опустел. Здесь важнее показать время события, поэтому первая часть задаёт условие или момент, а вторая сообщает результат. Смысл остаётся тем же, но интонация становится спокойнее.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переход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Начался дождь — двор быстро опустел. Тире делает фразу более энергичной и подчёркивает мгновенную связь между событиями. Такая запись особенно хорошо передаёт быструю смену картины и выразительность речи.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 в трёх разных конструкциях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текстах разных стилей выбор конструкции зависит от цели автора: объяснить, перечислить или сделать речь более выразительной.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Сложноподчинённые предложения встречаются чаще всего, потому что они удобны для точного объяснения и развёрнутой мысли.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сравнение для учебной диаграммы; не является статистикой реального корпуса текстов.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конструкции чаще встречаются в текстах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девятиклассников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запятой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поставить запятую между частями сложного предложения, особенно когда части короткие и по смыслу кажутся тесно связанными.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связи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союз принимают за союзное слово или наоборот. Из-за этого неверно определяют тип предложения и ошибаются при разборе.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 бывает найти главную и придаточную части, если предложение длинное. Помогает поиск грамматических основ и вопросов от главной части к зависимой.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78873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Ошибочный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бессоюзных конструкциях нередко ставят не тот знак препинания. Чтобы не ошибиться, нужно сначала понять смысловые отношения между частями.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289159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выделить все грамматические основы. Это помогает понять, сколько частей есть в предложении и где проходят его границы.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70672" y="289159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Определить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устанавливают количество частей и отмечают, чем они соединены: союзом, союзным словом или только смыслом и интонацией.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2570" y="289159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Сравнить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выясняют, равноправны ли части или одна зависит от другой. Этот шаг сразу приближает к определению вида предложения.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494467" y="289159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Понять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определяют смысловые отношения: соединение, противопоставление, причину, время, условие, пояснение или следствие. От этого зависит выбор знака.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206363" y="289159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Назвать вид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выбирают нужный знак препинания и формулируют вид сложного предложения: сочинённое, подчинённое или бессоюзное.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определения вида сложного предложения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 — три способа выразить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предложения помогают делать речь точной, связной и выразительной. Если уметь различать их виды и знаки препинания, легче читать, писать и уверенно разбирать текст.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2026-05-29T08:35:30Z</dcterms:created>
  <dcterms:modified xsi:type="dcterms:W3CDTF">2026-05-29T08:35:30Z</dcterms:modified>
</cp:coreProperties>
</file>