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планета Земля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уникальная обитаемая планета Солнечной системы, объект нашого детального изучения.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Земли и её научное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 около 4,54 миллиарда лет, её формирование происходило из газа и пыли в протопланетном диске. Благодаря воде в жидком виде и богатому биологическому разнообразию Земля уникальна и важна для изучения эволюции планет и происхождения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положении Земли в Солнечной системе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между соседними планетами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третьей по удалённости от Солнца, расположена между Венерой и Марсом. Такое размещение способствует её умеренному климату и наличию воды в жидком состоянии.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Земли от Солнца составляет приблизительно 149,6 миллиона километров, что обеспечивает оптимальный уровень солнечного излучения для поддержания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спутник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Единственным естественным спутником Земли является Луна, которая влияет на приливы и отливы океанов, а также поддерживает стабильность осевого наклона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форму геоида — сфероида, слегка сплюснутого у полюсов под действием вращения вокруг оси.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радиус составляет примерно 6 378 км, а полярный — около 6 357 км, что отражает её сплюснутость.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планеты равна 5,97×10 в степени 24 килограмм, обеспечивающая достаточное гравитационное притяжение для удержания атмосферы.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поверхности планеты — 510,1 миллионов квадратных километров, из которых вода покрывает 70,8%, а суша — 29,2%.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Земли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составе и агрегатном состоянии слоёв обусловливают геофизические процессы и магнитное поле планеты.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слоёв варьируется, создавая условия для тектоники и динамики Земли, жизненно важных для её развития.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геофизические исследования, 2023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состав и слоистость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нескольких слоёв: тропосфера, стратосфера, мезосфера, термосфера и экзосфера, каждый из которых имеет уникальные процессы и высоту. Тропосфера обеспечивает погоду и климат.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атмосферы составляют азот (78%) и кислород (21%). Они поддерживают дыхание и защиту Земли, участвуют в круговороте воды и фильтрации солнечной радиации.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на Земле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цикл обмена водой между океанами, атмосферой и сушей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Земли: суточное вращение и орбитальное движение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вокруг оси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совершает полный оборот вокруг своей оси за 23 часа 56 минут 4 секунды, что определяет продолжительность суток и суточные циклы.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Орбитальный период вокруг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оборачивается вокруг Солнца за 365,24 дня, создавая продолжительность года и смену сезонов.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наклонена под углом 23,5°, что вызывает сезонные изменения климата и перемену длины дней и ночей.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67955"/>
            <a:ext cx="4000500" cy="22296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представлен доминирующими газами и следовыми элементами, важными для жизнедеятельности и климатического баланса.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 атмосферы Земли и их концентрации
</a:t>
            </a:r>
            <a:endParaRPr lang="en-US" sz="24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азота и кислорода обеспечивает дыхание и фотосинтез, а небольшая доля парниковых газов влияет на климат.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2022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Мирового океана в системе Земли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Обширность и объём мирового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приближённо 71% поверхности Земли и содержат около 1,332 миллиарда кубических километров воды. Их объём и площадь играют ключевую роль в регулировании климата и обмене тепла на планете.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и биологическое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влияют на глобальные климатические процессы, регулируют углекислотный баланс, поддерживают множество экосистем и обеспечивают среду обитания для разнообразных видов.
</a:t>
            </a:r>
            <a:endParaRPr lang="en-US" sz="9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состоит из 15 крупных и множества мелких плит, представляющих твёрдую оболочку Земли, которая взаимодействует с верхней частью мантии, формируя поверхность планеты.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тектонические процессы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тектонических плит происходит со скоростью от 2 до 15 см в год, вызывая образование горных цепей, океанических впадин и проявляясь через землетрясения и вулканическую активность.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плит приводят к дрейфу материков, что объясняет современное расположение континентов и развитие геологических процессов на протяжении миллионов лет.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крупнейший по площади материк. Вода покрывает большинство поверхности, играя ключевую роль в климатических и экологических системах планеты.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суши и океана, распределение материков
</a:t>
            </a:r>
            <a:endParaRPr lang="en-US" sz="238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океанов и неравномерное распределение суши, влияя на климат и биоразнообразие во всем мире.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2023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структура и богатство видов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Обширный диапазон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сосредоточена в пределах 10–12 км от уровня моря, охватывая глубоководные океаны и нижние слои атмосферы. Это создаёт сложные экосистемы, разнообразные по структуре и функциям.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экологические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описано более 8,7 млн видов, однако известно менее 20%. Биосфера поддерживает глобальные циклы углерода, кислорода, азота и воды, обеспечивая устойчивость природных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 основные географические зоны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климата включают широту, циркуляцию воздушных масс и океанских течений, а также рельеф, которые воздействуют на распределение температур и влажности.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выделяются пять климатических поясов, каждый характеризуется характерными температурами, осадками и сезонностью, что формирует разнообразие природных условий.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зоны отражают взаимодействие климатических особенностей с растительностью и животным миром, формируя повторяющиеся биомы по всему миру.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тесно связан с увеличением парниковых газов, вызванным индустриализацией и изменениями в землепользовании.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изменения климата: средняя температура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устойчивое потепление глобального климата с высоким уровнем человеческого влияния и значительными последствиями для экосистем и общества.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2023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Земли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4,54 миллиарда лет назад Земля сформировалась из газопылевого облака, окружавшего молодое Солнце. Плавление и дифференциация породили ядро и мантию.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океанов 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4 миллиарда лет назад на поверхности образовались первичные океаны. Атмосфера состояла из вулканических газов, что создало условия для начальной химической эволюции.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3,8 миллиарда лет назад появились первые одноклеточные организмы. Они стали основой для формирования биосферы и последующего развития сложных форм жизни.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Камбрийский взрыв и освоение суши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540 млн лет назад резко увеличилось разнообразие животных, а 500 млн лет назад организмы начали заселять сушу, что открыло новые экосистемы и сложные биологические взаимодействия.
</a:t>
            </a:r>
            <a:endParaRPr lang="en-US" sz="10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567287"/>
            <a:ext cx="4039800" cy="1422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физические параметры планет, отражая уникальность Земли по условиям жизни и атмосфере.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основных характеристик Земли, Венеры и Марса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наличием кислородно-азотной атмосферы и обилием воды в жидком состоянии, что обеспечивает поддержание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2023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вырубаление лесов и урбанизация сокращают естественные экосистемы, вызывая потерю биологического разнообразия и изменение ландшафтов.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транспорт загрязняют воздух и воду, ухудшая качество окружающей среды и влияя на здоровье человека и 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сельское хозяйство истощает почвы, нарушая природные циклы и снижая плодородие земель на длительный период.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углекислого газа достиг 419 ppm в 2023 году, что стало рекордным значением за все время наблюдений и угрожает климатической стабильности.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планету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и концепция устойчивого развития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экстремальные погодные события, повышение уровня морей и угрозу для экосистем. Международные соглашения направлены на сокращение выбросов углерода и адаптацию.
</a:t>
            </a:r>
            <a:endParaRPr lang="en-US" sz="1034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биологических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биоразнообразия включают утрату среды обитания и загрязнение. Сохранение видов требует скоординированных усилий в заповедных зонах и устойчивом управлении ресурсами.
</a:t>
            </a:r>
            <a:endParaRPr lang="en-US" sz="1092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и загрязнительные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пресной воды и деградация почв сочетаются с загрязнением воздуха и океанов, создавая вызовы для здоровья планеты. Возобновляемая энергия и охрана природы — ключевые решения.
</a:t>
            </a:r>
            <a:endParaRPr lang="en-US" sz="9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процессов Земли необходимо для рационального использования ресурсов и сохранения природы, что обеспечивает надежное и безопасное будущее для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— фундамент устойчивого будущего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2026-05-08T00:36:20Z</dcterms:created>
  <dcterms:modified xsi:type="dcterms:W3CDTF">2026-05-08T00:36:20Z</dcterms:modified>
</cp:coreProperties>
</file>