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154" y="1"/>
            <a:ext cx="4366616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Nature: тема урока, цели и ключевые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природе по-английски просто и уверенно.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помогает говорить по-английски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природы встречается в чтении, устной речи и проектах. На уроке вы научитесь использовать базовые слова, простые описания и короткие предложения, чтобы рассказать о месте, погоде и любимом времени года.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581" y="1443550"/>
            <a:ext cx="369337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62200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590" y="3099450"/>
            <a:ext cx="432900" cy="34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Nature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называть места и элементы ландшафта: forest, river, mountain, hill, field, sea. Они нужны, чтобы быстро сказать, где вы находитесь и что видите вокруг.
</a:t>
            </a:r>
            <a:endParaRPr lang="en-US" sz="129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tree, flower, grass, plants. С ними легко составлять короткие фразы: a tall tree, a green field, a bright flower. Такие сочетания делают описание понятным.
</a:t>
            </a:r>
            <a:endParaRPr lang="en-US" sz="1239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river и lake часто встречаются в описании природы и прогулок. Они помогают говорить о чистой воде, спокойном месте и красивом пейзаже без сложных конструкций.
</a:t>
            </a:r>
            <a:endParaRPr lang="en-US" sz="1292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 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Sky, cloud, rain, sun, wind нужны для описания погоды и настроения. С их помощью можно сказать: the sky is blue, it is windy, the sun is bright.
</a:t>
            </a:r>
            <a:endParaRPr lang="en-US" sz="1456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окружение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animals и plants расширяют описание природы и делают его живым. Они помогают говорить не только о месте, но и о том, кто или что находится рядом в этом месте.
</a:t>
            </a:r>
            <a:endParaRPr lang="en-US" sz="13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607" y="1516558"/>
            <a:ext cx="2195287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парк как знакомые места для описания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парк и сад удобно описывать через деревья, кусты, птиц, тропинки и траву. Такие детали сразу создают ясную картину места и помогают вспомнить нужные английские слова.
</a:t>
            </a:r>
            <a:endParaRPr lang="en-US" sz="959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там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peaceful, green, quiet, beautiful и fresh передают впечатление от места. Они помогают показать, что природа кажется спокойной, приятной и чистой, а не просто перечислить предметы.
</a:t>
            </a:r>
            <a:endParaRPr lang="en-US" sz="956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леса и парка часто встречаются в заданиях по картинке и коротком тексте. Чем точнее ученик называет детали, тем увереннее строит ответ.
</a:t>
            </a:r>
            <a:endParaRPr lang="en-US" sz="1072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подходят высокие деревья, солнечные лучи, птицы в небе и дорожка в парке. Даже короткое предложение становится точнее, если назвать несколько заметных элементов.
</a:t>
            </a:r>
            <a:endParaRPr lang="en-US" sz="956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места знакомы большинству учеников, поэтому о них легко говорить по-английски. Можно опираться на личный опыт прогулок, а не только на учебный текст.
</a:t>
            </a:r>
            <a:endParaRPr lang="en-US" sz="10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используемые слова для описания природы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слов показывает, что для ответа достаточно нескольких тематических групп. Особенно полезно соединять названия объектов с действиями и прилагательными.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широкая группа — действия, но все остальные опоры почти равны по значимости. Это помогает строить короткие, но разнообразные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 и перечню лексики в задании.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 разговора о природе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Сказать, что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простого наблюдения: I can see a river. There are many trees. Такие фразы помогают назвать место и сразу перейти к описанию, не перегружая ответ сложной грамматикой.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названия объекта можно сказать, какой он: It is beautiful. The park is quiet. Короткое прилагательное делает высказывание более точным и естественным для шестиклассника.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удобно спрашивать: What can you see there? Is it clean or dirty? Which season do you like best? Такие вопросы поддерживают диалог и помогают услышать ответ одноклассника.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Завершайте ответ личной оценкой: I like nature because it is peaceful. Одна фраза с because показывает, что ученик умеет не только перечислять слова, но и объяснять своё мнение.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теме: слово, перевод, пример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новое слово работает в коротком предложении.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легко запомнить, если сразу видеть его в предложении. Такой формат помогает связывать перевод, значение и употребление.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Nature.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короткое описание природы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 материалам урока и примерам фраз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 природы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613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beautiful, green и fresh помогают быстро показать, что место приятное и живое. Они подходят для леса, парка, сада и любого пейзажа, который хочется описать по-английски.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ощущения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cold, warm, sunny, windy и cloudy связывают природу с погодой. Благодаря им ученик может сказать, какая обстановка в месте и как она влияет на впечатление.
</a:t>
            </a:r>
            <a:endParaRPr lang="en-US" sz="962" dirty="0"/>
          </a:p>
        </p:txBody>
      </p:sp>
      <p:sp>
        <p:nvSpPr>
          <p:cNvPr id="13" name="Text 4"/>
          <p:cNvSpPr txBox="1"/>
          <p:nvPr/>
        </p:nvSpPr>
        <p:spPr>
          <a:xfrm>
            <a:off x="875098" y="3990211"/>
            <a:ext cx="2961938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часто используют сравнения: the forest is greener, the river is colder, the park is quieter. Такие фразы звучат естественно и показывают, что ученик умеет сравнивать.
</a:t>
            </a:r>
            <a:endParaRPr lang="en-US" sz="941" dirty="0"/>
          </a:p>
        </p:txBody>
      </p:sp>
      <p:sp>
        <p:nvSpPr>
          <p:cNvPr id="14" name="Text 5"/>
          <p:cNvSpPr txBox="1"/>
          <p:nvPr/>
        </p:nvSpPr>
        <p:spPr>
          <a:xfrm>
            <a:off x="4847764" y="1783996"/>
            <a:ext cx="2970544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clean, quiet и peaceful особенно полезны, когда нужно рассказать о порядке, тишине и спокойной атмосфере. Они помогают сделать описание не просто красивым, а содержательным.
</a:t>
            </a:r>
            <a:endParaRPr lang="en-US" sz="907" dirty="0"/>
          </a:p>
        </p:txBody>
      </p:sp>
      <p:sp>
        <p:nvSpPr>
          <p:cNvPr id="15" name="Text 6"/>
          <p:cNvSpPr txBox="1"/>
          <p:nvPr/>
        </p:nvSpPr>
        <p:spPr>
          <a:xfrm>
            <a:off x="4847408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свет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и dark помогают описать освещение и настроение картины. Эти слова особенно полезны, когда нужно передать, что день солнечный, а вечер в лесу кажется тихим.
</a:t>
            </a:r>
            <a:endParaRPr lang="en-US" sz="9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66" y="1734197"/>
            <a:ext cx="1233798" cy="1329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" y="3268028"/>
            <a:ext cx="1233798" cy="13299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202" y="1734197"/>
            <a:ext cx="1233798" cy="13299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202" y="3268028"/>
            <a:ext cx="1233798" cy="13299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0581" y="1729033"/>
            <a:ext cx="2339186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возвращает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кажется особенно живой. Появляются flowers, а на деревьях распускаются новые листья. Многие животные становятся более активными, и прогулка на улице уже не похожа на зимнюю.
</a:t>
            </a:r>
            <a:endParaRPr lang="en-US" sz="1427" dirty="0"/>
          </a:p>
        </p:txBody>
      </p:sp>
      <p:sp>
        <p:nvSpPr>
          <p:cNvPr id="11" name="Text 1"/>
          <p:cNvSpPr txBox="1"/>
          <p:nvPr/>
        </p:nvSpPr>
        <p:spPr>
          <a:xfrm>
            <a:off x="2070581" y="3252433"/>
            <a:ext cx="2339186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меняет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на деревьях становятся yellow и red. Воздух становится прохладнее, а ветер чаще напоминает о том, что скоро наступит зима. Природа выглядит тихой и немного задумчивой.
</a:t>
            </a:r>
            <a:endParaRPr lang="en-US" sz="1433" dirty="0"/>
          </a:p>
        </p:txBody>
      </p:sp>
      <p:sp>
        <p:nvSpPr>
          <p:cNvPr id="12" name="Text 2"/>
          <p:cNvSpPr txBox="1"/>
          <p:nvPr/>
        </p:nvSpPr>
        <p:spPr>
          <a:xfrm>
            <a:off x="6288314" y="1729033"/>
            <a:ext cx="2368989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дарит свет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дни становятся длинными, а солнце светит ярче. В это время удобно наблюдать за зелёными полями, тёплым воздухом и спокойными вечерами, когда природа выглядит особенно ярко.
</a:t>
            </a:r>
            <a:endParaRPr lang="en-US" sz="1455" dirty="0"/>
          </a:p>
        </p:txBody>
      </p:sp>
      <p:sp>
        <p:nvSpPr>
          <p:cNvPr id="13" name="Text 3"/>
          <p:cNvSpPr txBox="1"/>
          <p:nvPr/>
        </p:nvSpPr>
        <p:spPr>
          <a:xfrm>
            <a:off x="6288314" y="3252433"/>
            <a:ext cx="2368989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покрывает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снег покрывает землю и делает пейзаж белым и чистым. Деревья стоят без листьев, а воздух кажется холодным и свежим. В такой день природа выглядит спокойной и строгой.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 природные изменения
</a:t>
            </a:r>
            <a:endParaRPr lang="en-US" sz="2700" dirty="0"/>
          </a:p>
        </p:txBody>
      </p:sp>
      <p:sp>
        <p:nvSpPr>
          <p:cNvPr id="15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 типичная погода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Сочетайте название сезона с двумя простыми признаками погоды, чтобы быстро составить понятное предложение о природе.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сезонах погода описывается короткими парами слов: сезон + признак. Это помогает строить простые фразы без лишних деталей.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урока английского языка для 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 There is и There are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употребляется, когда в месте упоминается один объект. Такая форма помогает быстро описать картинку: There is a tree in the park. Предложение звучит просто и естественно.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конструкций часто ставят слова near, in, on, under, behind. Они уточняют, где находится предмет, и делают описание природы более точным и понятным.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используется, если объектов несколько. Например: There are many flowers in the garden. Эта конструкция особенно удобна для описания леса, парка, сада или берега реки.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диалога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легко использовать в устной речи и в ответах по картинке. Они помогают ученику быстро назвать предметы в месте и не переходить к сложной грамматике.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описании природы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предлоги места и помогает точно говорить, где находится предмет или объект на картинке.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делают описание природы конкретным: они связывают объект и его расположение в 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для 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мини-диалог о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реплик для парной работы на уроке английского языка в 6 классе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26767"/>
            <a:ext cx="750900" cy="667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28" y="1694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учебных заданиях по английскому языку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природе ученики ищут знакомые слова и определяют общий смысл. Часто встречаются описания животных, погоды и мест, поэтому полезно быстро узнавать основную лексику.
</a:t>
            </a:r>
            <a:endParaRPr lang="en-US" sz="1475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на слушание важно уловить ключевые слова о времени года, погоде и месте. Даже если не понятно каждое слово, можно понять тему по знакомым фразам и названиям объектов.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изображению удобно составлять короткие предложения о деревьях, реке, небе или погоде. Такие задания проверяют умение замечать детали и использовать простые конструкции There is / There are.
</a:t>
            </a:r>
            <a:endParaRPr lang="en-US" sz="1456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работе ученик может создать 4–5 простых предложений о любимом месте на природе. Для этого достаточно назвать объект, описать его и добавить личное отношение.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Мини-проект: любимое место на природе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место, о котором будет мини-проект: park, forest, river bank, garden или lake. Лучше выбрать знакомое место, чтобы описание получилось личным и живым.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описать место, но и выразить отношение к нему. Например: It is a nice place for walking. Такое предложение делает текст более естественным и завершённым.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стоит написать 3–4 простых предложения. Можно упомянуть деревья, цветы, воду, воздух или погоду. Подходят короткие фразы, которые легко понять и произнести.
</a:t>
            </a:r>
            <a:endParaRPr lang="en-US" sz="1192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мини-проекту хорошо подходит фотография или рисунок любимого природного места. Изображение помогает поддержать рассказ и делает выступление на уроке более наглядным.
</a:t>
            </a:r>
            <a:endParaRPr lang="en-US" sz="11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природу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привычки дома и в школе помогают бережно относиться к природе каждый день.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 распределённые действия показывают: забота о природе состоит из простых повседневных шагов, а не только из больших акций.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урока английского языка для 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природе легко говорить через знакомые темы home и school. Ученики могут описывать двор, школьный сад или дорогу домой, используя простые слова и короткие предложения.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природы хорошо сочетается со словами holiday и travel. Можно рассказать о поездке за город, прогулке в парке или отдыхе у реки, не усложняя речь.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weather и seasons помогает сделать описание более точным. Например, можно сказать, что место красивое весной, тихое осенью или солнечное летом.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личные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hobbies ученики говорят о прогулках, наблюдении за птицами или отдыхе на свежем воздухе. Союзы and, but, because, which помогают соединять мысли в одно высказывание.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природы с другими словами урока английского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устного ответа по теме Nature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подсказывает, как построить короткий и понятный ответ о природе на английском языке.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ответить по четырём шагам, речь получается связной, короткой и уверенной, даже без сложных грамматических конструкций.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для 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говорим о природе по-английски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учащиеся могут назвать природные объекты, описать погоду и времена года, использовать There is / There are и простые прилагательные, а также уверенно говорить о любимом месте.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2026-05-30T15:21:17Z</dcterms:created>
  <dcterms:modified xsi:type="dcterms:W3CDTF">2026-05-30T15:21:17Z</dcterms:modified>
</cp:coreProperties>
</file>