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Воздухоплавание: как человек поднялся в небо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полёты легче воздуха открыли человеку дорогу в небо.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Воздухоплавание помогает понять, как воздух, температура, плотность и тяжесть создают полёт. От шаров братьев Монгольфье до современных дирижаблей — это история науки, наблюдений и первых шагов к освоению неба.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воздухоплавание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359995" y="3560609"/>
            <a:ext cx="1555211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Аэростат поднимается в воздух, потому что его общая масса меньше массы окружающего воздуха, который он вытесняет. Именно поэтому такой аппарат способен зависать и плавно менять высоту.
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359995" y="3123209"/>
            <a:ext cx="1555211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Летательный аппарат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228795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Горелка, газовая система и приборы позволяют следить за температурой, высотой и безопасностью. Чем больше разница плотностей между воздухом внутри и снаружи, тем легче аэростату держаться в небе.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28795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полёта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77203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создают либо нагретым воздухом внутри оболочки, либо лёгким газом, например гелием. Оба способа уменьшают плотность внутри оболочки по сравнению снаружи.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2077203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подъёма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794400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удерживает нагретый газ или воздух и задаёт форму аэростата. Она должна быть прочной, лёгкой и герметичной, чтобы не терять подъёмную силу во время полёта.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794400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511597" y="3560609"/>
            <a:ext cx="1555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или гондола служит местом для пилота, пассажиров и оборудования. Стропы соединяют её с оболочкой и равномерно распределяют нагрузку, чтобы конструкция была устойчивой.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5511597" y="3123209"/>
            <a:ext cx="1555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и стропы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аэростат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аппараты отличаются источником подъёма и возможностями управления.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шары проще по конструкции, газовые аэростаты дольше держатся в воздухе, а дирижабли лучше подходят для управляемого полёта.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воздухоплавательных аппаратов по их устройству и способу движения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воздухоплавательных аппаратов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 июня 1783 года в городе Анноне братья Монгольфье впервые подняли большой шар. Это была не просто демонстрация: люди увидели, что нагретый воздух способен удерживать конструкцию в небе и открывать новый путь к полёту.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в Анноне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 ноября 1783 года в Париже в воздух поднялись Жан-Франсуа Пилатр де Розье и маркиз д’Арланд. Полёт длился около 25 минут, а пройденное расстояние составило примерно 9 километров, что стало важным доказательством возможности полёта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Пилотируемый полёт в Париже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история полётов на тепловом шаре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пилот удерживает температуру в нужных пределах, чтобы полёт оставался безопасным и плавным.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внутри оболочки, тем больше подъёмная сила. При остывании шар теряет высоту и начинает снижаться.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по законам изменения плотности воздуха; данные учебные, условные
</a:t>
            </a:r>
            <a:endParaRPr lang="en-US" sz="1311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влияет на подъём шара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Гелий значительно легче обычного воздуха, поэтому газовый аэростат может подниматься без постоянного нагрева. Это удобно для более длительного полёта.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газ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подъёма — разница между плотностью внутреннего газа и плотностью внешнего воздуха. Чем она больше, тем сильнее аэростат стремится вверх.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плотностей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аэростат действует выталкивающая сила, равная весу вытесненного им воздуха. Если общий вес аппарата меньше этой силы, он поднимается.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Архимеда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расширяется и становится менее плотным. Поэтому внутри оболочки он легче окружающего воздуха и помогает шару держаться выше.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Нагретый воздух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аэростат поднимается вверх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стартом и во время посадки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теплового шара к полёту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Горелка работает на пропане и быстро нагревает воздух внутри оболочки. От её мощности зависит, насколько быстро шар набирает высоту и как легко пилот удерживает её.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Горелка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Стропы соединяют корзину с оболочкой и распределяют нагрузку. Клапаны помогают выпускать горячий воздух при снижении, чтобы посадка проходила мягче и точнее.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Стропы и клапаны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обычно плетёная или изготовлена из современных лёгких материалов. Она должна быть прочной, чтобы выдерживать пилота, пассажиров и оборудование во время взлёта и посадки.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купол удерживает нагретый воздух и обеспечивает подъём. Материал должен быть лёгким, прочным и достаточно герметичным, чтобы шар сохранял форму и не терял тепло слишком быстро.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теплового шара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 учитывает эти силы заранее, потому что даже небольшое изменение погоды может заметно повлиять на траекторию полёта.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возможен, когда подъёмная сила превосходит вес аппарата. Остальные силы влияют на скорость, устойчивость и выбор маршрута.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учебного объяснения; доли условные, предназначены для сравнения влияния сил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действуют на аэростат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 усиливает горелку, и воздух внутри шара становится теплее и легче. Аэростат начинает подниматься, пока не достигнет нужного слоя воздуха.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оболочки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шар идёт слишком высоко или низко, пилот меняет нагрев. Так он удерживает нужную высоту и использует погодные условия для движения по маршруту.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полёта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высотах ветер часто меняет направление и скорость. Пилот поднимается или опускается, чтобы попасть в слой, который помогает двигаться в нужную сторону.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ветра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пилот управляет высотой и маршрутом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Воздухоплавание помогло установить впечатляющие рекорды высоты, дальности и научных экспериментов.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показывают, что лёгкие летательные аппараты нужны не только для прогулок, но и для науки, испытаний и изучения атмосферы.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воздухоплавания и сообщения о рекордных полётах, включая проект Red Bull Stratos, 2014.
</a:t>
            </a:r>
            <a:endParaRPr lang="en-US" sz="961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 достижения воздухоплавания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Дирижабль удерживается в воздухе благодаря газу в оболочке, а двигатели и рули помогают ему лететь в нужном направлении, а не только дрейфовать по ветру.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тяга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позволял поднимать значительную нагрузку, но сильный ветер и переменчивая погода делали полёты сложными и иногда опасными.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знаменитыми стали цеппелины — большие дирижабли немецкой конструкции. Их имя стало почти нарицательным для этого вида летательных аппаратов.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цеппелины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дирижабли использовали для дальних перелётов, наблюдения и перевозки грузов. Они были особенно полезны там, где требовался долгий полёт.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рейсы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Дирижабли: аэростаты с управлением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шара важны спокойная погода и открытая местность, поэтому выбор дня полёта часто определяет успех всей прогулки.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 достаточно для наблюдений и туризма, но ограничения делают воздухоплавание менее удобным для быстрого транспорта.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воздухоплаванию и общие сведения о полётах аэростатов.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воздухоплавания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1407" y="2455750"/>
            <a:ext cx="1459023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проверяют оболочку на повреждения, чтобы горячий воздух не выходил слишком быстро и шар сохранял подъёмную силу на всём протяжении полёта.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41410" y="1802357"/>
            <a:ext cx="1459023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оболочки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209432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полёта пассажиры должны слушать команды пилота, не мешать работе оборудования и быть готовыми к посадке в нужный момент.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7209435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Пассажирская дисциплина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17426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и посадка возможны только там, где нет проводов, деревьев и других препятствий. Открытое пространство помогает избежать жёсткого приземления.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517429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площадка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25419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гроза и резкое охлаждение воздуха особенно опасны. Поэтому пилот обязательно сверяется с точным прогнозом перед вылетом.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825423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ветер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133413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Осматривают стропы, клапаны, корзину и запас топлива. Любая неисправность может повлиять на управление высотой и сделать посадку менее безопасной.
</a:t>
            </a:r>
            <a:endParaRPr lang="en-US" sz="900" dirty="0"/>
          </a:p>
        </p:txBody>
      </p:sp>
      <p:sp>
        <p:nvSpPr>
          <p:cNvPr id="17" name="Text 10"/>
          <p:cNvSpPr txBox="1"/>
          <p:nvPr/>
        </p:nvSpPr>
        <p:spPr>
          <a:xfrm>
            <a:off x="2133416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оборудования
</a:t>
            </a:r>
            <a:endParaRPr lang="en-US" sz="1100" dirty="0"/>
          </a:p>
        </p:txBody>
      </p:sp>
      <p:sp>
        <p:nvSpPr>
          <p:cNvPr id="18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полётов на аэростате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снижении и приземлении теплового шара.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посадка аэростата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шары остаются популярными для спокойных прогулок над городами и природными ландшафтами. Такой полёт даёт хороший обзор и не создаёт сильного шума.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Прогулочные полёты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Шары используют как яркий способ привлечь внимание к событиям и брендам. Большая форма и заметные цвета хорошо видны издалека и работают как реклама.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внимание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Стратосферные зонды помогают изучать атмосферу, температуру и давление на большой высоте. Такие аппараты важны для метеорологии и наблюдений за природой.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соревнованиях ценятся точность, умение читать ветер и аккуратное управление высотой. Здесь важны не скорость, а мастерство пилота и расчёт маршрута.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старты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фестивалях в небо одновременно поднимаются десятки шаров. Яркие цвета и необычные формы делают такие события заметными и запоминающимися для зрителей.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Воздухоплавание сегодня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шары выбирают там, где нужен спокойный и безопасный обзор сверху без резкого шума и сложной инфраструктуры.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наука лидируют, потому что именно здесь особенно ценятся тишина, высота и возможность наблюдать за местностью.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основным современным сферам применения воздухоплавания.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воздухоплавание применяется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становятся прочнее и легче, поэтому аэростаты лучше держат форму, дольше служат и требуют меньше сложного обслуживания.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Перспективное направление связано с аппаратами, которые могут долго находиться очень высоко и собирать данные о Земле и атмосфере.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Стратосферные платформы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датчики помогают лучше следить за высотой, температурой и погодой. Это делает полёты надёжнее и удобнее для пилотов и исследователей.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приборы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Воздухоплавание может развиваться в экотуризме и наблюдениях за природой, сохраняя при этом своё главное достоинство — спокойный полёт.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воздухоплавания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Воздухоплавание: знания, которые поднимают в небо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Воздухоплавание показало, как законы физики помогают человеку летать без крыльев. Шары и дирижабли остаются важными для науки, туризма и наблюдений, соединяя историю, природу и технику.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2026-05-29T07:23:10Z</dcterms:created>
  <dcterms:modified xsi:type="dcterms:W3CDTF">2026-05-29T07:23:10Z</dcterms:modified>
</cp:coreProperties>
</file>