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растения с уникальной ролью в природе и жизни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Мхи: основные темы и важность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мхов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появились свыше 400 миллионов лет назад, распространились почти повсеместно. Они стали основой первых наземных экосистем и заложили фундамент эволюции растений.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примитивные споровые растения без развитых корней и настоящих листьев, вместо них у них ризоиды для крепления к субстрату.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мхи: определение и общие черты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— споры, которые распространяются в влажной среде, где мхи преимущественно и обитают.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не имеют цветов и плодов, что отличает их от многих других растений и отражает их древнее происхождение.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мха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мха состоит из стебля, небольших простых листьев и ризоидов, которые помогают закрепиться на поверхности. Организм мха просто устроен, без сосудистой системы.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мха: основные части и функции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водоснабжения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и воду мхи всасывают всей поверхностью тела. Вода перемещается между клетками пассивно, что ограничивает высоту и размер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— болотный мох светло-зеленого цвета, способен удерживать большое количество воды, что делает его важным экосистемным компонентом.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мхов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Бриевые мхи характеризуются мелкими листьями, обычно растут на почве или камнях, создавая плотные зеленые ковры.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лён (Polytrichum commune) — один из крупнейших видов мхов в России, отличается высокой плотностью и устойчивостью к холодам.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 имеют более крупные листья и сложное строение, широко распространены во влажных лесах и на берегах водоемов.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мха: основные фазы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— зелёное растение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фаза жизни мха — гаметофит, который выглядит как зеленое растение. Именно он производит гаметы — мужские и женские клетки для размножения.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и роль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образуется спорофит — коробочка с ножкой, где созревают споры. Оплодотворение возможно только во влажной среде, так как сперматозоиды подвижны.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мхов, папоротников и цветковых растений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сосудистой системы ограничивает максимальный рост мхов, в отличие от более развитых растений с крупными размерами.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всегда остаются низкорослыми из-за особенностей строения и водного транспорта внутри тканей.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2020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способствуют предотвращению эрозии почвы, удерживают влагу и стабилизируют структуру почвенного покрова.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мхов в природе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болота, создавая влажные экосистемы, которые служат средой обитания для многих растений и животных.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регионах мхи влияют на микроклимат, регулируя влажность и поддерживая водный баланс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на болотах и в водоёмах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образуют толстые слои торфа в болотах, которые аккумулируют большое количество воды, acting как природные резервуары.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вдоль берегов рек и озёр, а также во влажных лесах, где создают благоприятные условия для других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удерживается клетками мхов в объёмах значительно превышающих их вес, обеспечивая выживание в суровых условиях.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клеток мхов удерживать воду в 20–40 раз превышающем их весе позволяет им быстро восстанавливаться после пересыхания.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20–40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ботанического института РАН, 2019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80184"/>
            <a:ext cx="3287100" cy="10006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мхи и папоротники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признаков, которые отличают мхи от папоротников: строение корней, высота и особенности размножения. Эта таблица помогает понять адаптации мхов к влажной среде и их место в растительном мире.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имеют более простое строение и меньшие размеры, однако отлично приспособлены к жизни во влажных условиях благодаря особенностям своего размножения.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образуется из частично разложившихся остатков сфагновых мхов, накопленных в болотах на протяжении тысяч лет, что создает уникальные природные ресурсы.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Торф: продукт жизнедеятельности мхов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обладает крупнейшими в мире запасами торфа, занимая ведущую позицию по его добыче и использованию в различных сферах экономики.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широко применяют как органическое удобрение в сельском хозяйстве, а также как топливо в энергетической отрасли, что делает его ценным сырьем.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пользу, добыча торфа влияет на экосистемы болот, поэтому требуется контроль и внедрение устойчивых методов эксплуатации этих территорий.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Теплоизоляция и упаковка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отлично сохраняют тепло, их используют для утепления домов на севере. Также сфагнум применяют как натуральный упаковочный материал для скоропортящихся продуктов, что помогает сохранить свежесть.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способность мхов поглощать вредные вещества помогает применять их в фильтрации и очистке воды, улучшая качество природных и технических водоемов.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Декоративное и медицинское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ландшафтном дизайне мхи создают живописные декоративные элементы. В некоторых традиционных культурах мхи применяли в народной медицине для заживления ран и снятия воспалений.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мхов для человека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размножения мхов: схема процесса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обзор жизненного цикла мха с отмеченной ролью воды на каждом этапе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68732"/>
            <a:ext cx="673200" cy="53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700" y="4003662"/>
            <a:ext cx="471900" cy="6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мхов на круговорот веществ и климат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разложения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снижают скорость разложения органических остатков, что способствует накоплению гумуса и улучшению плодородия почв.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Аккумуляция CO₂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поглощения углекислого газа мхи уменьшают парниковый эффект, влияя на глобальный климатический баланс.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влажности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Создавая влажный микроклимат, мхи предотвращают испарение воды и поддерживают стабильную температуру почвы, важную для экосистем северных широт.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высокочувствительны к загрязнению воздуха и воды. Они активно накапливают тяжелые металлы и радионуклиды, что позволяет использовать их для мониторинга экологической обстановки.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как природные индикаторы чистоты среды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численности или исчезновение мхов указывает на высокие уровни загрязнения. Это делает мхи важным естественным барометром чистоты окружающей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грибов вступают в симбиоз с мхами, что повышает биоразнообразие и устойчивость экосистем болот и лесных массивов.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мхов для животных, грибов и микроорганизмов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образуют убежища и обеспечивают влагу для мелких животных, включая насекомых и амфибий, поддерживая их выживание в суровых условиях.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влияют на структуру почв и создают благоприятные условия для развития разнообразных микроорганизмов, играющих важную роль в круговороте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мхов: Красная книга и охрана природы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мхов в Красной книге РФ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мхов находятся под угрозой исчезновения и занесены в Красную книгу России. Их охрана необходима для сохранения уникальных экосистем и биологического разнообразия.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меры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мхов — осушение болот, вырубка лесов и загрязнение среды. Для их сохранения внедряются природоохранные программы и контролируется рациональное использование природных ресурсов.
</a:t>
            </a:r>
            <a:endParaRPr lang="en-US" sz="12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способны переживать длительные периоды заморозков и пересыхания, быстро восстанавливая жизнедеятельность после увлажнения, что обеспечивает им выживание в экстремальных условиях.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мхах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применяли мхи в качестве утеплителя для одежды, что помогало сохранять тепло в холодном климате Северной Европы.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Исландии мхи использовали для изготовления натуральной краски, а в Японии создают знаменитые моховые сады, ценимые за их эстетическую красоту и атмосферу умиротворения.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мхи растут на коре деревьев и камнях, придавая им яркую зеленую окраску и украшая лесные пейзажи разнообразием оттенков.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мхов в природе и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древние растения, поддерживающие баланс влаги, климат и плодородие. Их сохранение важно для будущих поколений и здоровья экосистем по всему миру.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2026-05-08T10:45:57Z</dcterms:created>
  <dcterms:modified xsi:type="dcterms:W3CDTF">2026-05-08T10:45:57Z</dcterms:modified>
</cp:coreProperties>
</file>