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осях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находить точки на OX и OY без путаницы.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без страха и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знаем оси, начало координат и запись точки парой чисел. Теперь добавим простое правило: на оси одна координата всегда равна нулю, и точку сразу легче узнать.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 и начало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 и вертикаль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OX идёт слева направо, а ось OY — снизу вверх. Они пересекаются под прямым углом и образуют координатную сетку.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оси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 — это начало координат, и в ней обе координаты равны 0. Подписи, стрелки и одинаковые деления помогают читать координаты точно и без догадок.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оси OX, она не поднимается вверх и не опускается вниз. Поэтому её ордината всегда равна 0.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на горизонтальной оси: (4; 0), (−2; 0), (7; 0). Все они стоят строго на линии OX, как солдатики по линейке.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такой точки выглядит так: (x; 0). Первое число может быть любым: положительным, отрицательным или нулём, если это начало координат.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оси OX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оси OY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оси OY, она не уходит вправо и влево. Поэтому её абсцисса всегда равна 0.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такой точки выглядит так: (0; y). Второе число показывает, где точка находится на вертикальной оси: выше или ниже начала координат.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на вертикальной оси: (0; 5), (0; −3), (0; 1). Все они стоят точно на линии OY, ни шагу в сторону.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отметить точку на OX, сначала выбирают число x. Затем записывают вторую координату 0 и ставят точку прямо на горизонтальной оси.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точку по одной координате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отметить точку на OY, сначала выбирают число y. Потом первую координату пишут как 0, и точка оказывается на вертикальной оси, без лишнего шага в сторону.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записи координат можно быстро понять, находится ли точка на OX или OY.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лежит ли точка на оси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7993" y="3731838"/>
            <a:ext cx="262687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00644" y="3071026"/>
            <a:ext cx="14137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точки на оси одна свободная координата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OX меняется x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оси OX важным становится число x. Оно показывает, насколько точка ушла вправо или влево, а y остаётся равным 0 и не мешает.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одной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оси можно двигаться только в одном направлении: вдоль самой линии. Поэтому одна координата меняется, а другая остаётся нулём, как будто стоит на посту.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OY меняется y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оси OY главное число — y. Оно показывает подъём или спуск по вертикали, а x спокойно остаётся нулём, будто отдыхает.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получается короткой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координата всегда равна 0, запись точки становится очень простой. Это удобно читать, строить и проверять, особенно на уроке и в тетради.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на осях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A(3; 0) уходит вправо, а точка B(−1; 0) — влево, но обе остаются на оси OX. По знаку числа сразу видно направление движения. Так запись помогает не перепутать точки, даже если они стоят далеко друг от друга.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горизонтальной дороге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C(0; 4) поднимается вверх, а точка D(0; −2) опускается вниз, но обе лежат на оси OY. Здесь работает второе число, потому что первое равно нулю. Получается почти как лестница без ступенек вбок.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вертикальной лестнице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точки на осях отличаются от других точек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точек на осях одна координата обязательно равна 0, а вторая показывает положение на линии. Это главное отличие от обычных точек.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точка, например, (2; 3) или (−4; 1), то оба числа не равны нулю. Значит, она не сидит на оси, а живёт внутри плоскости.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точки нужно искать не на линиях OX и OY, а между ними. Они стоят в «домиках» клетчатой сетки, а не на дорожке.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записи есть ноль, важно посмотреть, где он стоит. Тогда сразу станет ясно: точка на OX, на OY или вообще не на осях.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 — точка, с которой стартуют все шаги на плоскости. Без неё координаты были бы как карта без отправной точки.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единственная точка, где обе координаты равны ему, и отсчёт на осях начинается именно здесь.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математики: определение начала координат
</a:t>
            </a:r>
            <a:endParaRPr lang="en-US" sz="4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направление выбрано верно, точку легко поставить без лишних попыток. Равные деления на оси помогают двигаться одинаковыми шагами, словно по аккуратной лесенке.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начало координат и смотрим, куда направлена каждая ось. От него удобно отсчитывать шаги: по горизонтали вправо и по вертикали вверх.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начинается отсчёт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Забывают смотреть на направление оси. Из-за этого точка может оказаться слева вместо справа или ниже вместо выше.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Видят в записи ноль и сразу решают, что точка лежит на оси. Но важно проверить, стоит ли ноль первым или вторым числом.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Путают порядок чисел и записывают координаты наоборот. Тогда точка «переезжает» не туда, куда нужно, и ответ получается неверным.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чтение координат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рассматривает рисунок и называет координаты точек, которые стоят прямо на осях.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увидеть точку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определить, на какой оси лежит точка, и найти, где в записи прячется ноль.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проверить ось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 паре чисел можно быстро понять положение точки и не перепутать её с другими.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прочитать запись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оси образуют ровную сетку, похожую на аккуратный лист в тетради. В ней легко увидеть, где проходит горизонталь, а где вертикаль.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точка на клетчатой бумаге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оси стоит прямо на линии, без шага в сторону. Это помогает сразу заметить начало координат, направления и не потеряться в клеточках.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жизненными примерами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Координаты похожи на адрес: сначала нужно выбрать одно направление, а потом другое. Так легче представить путь к нужной точке.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Точка на оси напоминает дом на одной улице, куда идут только вдоль одной дороги. Свернуть в сторону здесь уже нельзя.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Нулевая координата показывает, что движение происходит только по одной линии. Это делает запись короткой и очень удобной для чтения.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Такие сравнения помогают детям быстрее понять правило и не удивляться, почему у точки на оси одна координата всегда равна нулю.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поставить точку точно на оси и проверить запись без ошибок.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точку на оси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оси OX точка записывается как (x; 0). Ноль стоит вторым числом, потому что точка не уходит с горизонтальной линии.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Начало координат имеет вид (0; 0). Эта запись помогает быстро узнавать особую точку и не путать её с другими.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оси OY точка записывается как (0; y). Здесь ноль стоит первым числом, а движение идёт только вверх или вниз.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 перед проверкой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Посмотри на запись точки и найди ноль. Если ноль стоит вторым числом, точка лежит на оси OX и никуда не сворачивает.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ноль стоит первым числом, точка лежит на оси OY. А если нулей нет, точка уже живёт внутри плоскости, а не на оси.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подвести итог!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осях узнать легко: у них одна координата равна нулю. Начало координат — особая точка (0; 0), а эти простые правила делают работу с плоскостью понятной и аккуратной.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2026-05-24T11:51:37Z</dcterms:created>
  <dcterms:modified xsi:type="dcterms:W3CDTF">2026-05-24T11:51:37Z</dcterms:modified>
</cp:coreProperties>
</file>