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писателей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 помогает понять человека, общество и время.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эпоха больших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время, когда книги стали говорить о жизни страны особенно громко: о свободе и долге, семье и обществе, справедливости и ответственности.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начало новой русской литературы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образец современного литературного языка и показал, что в русской книге можно соединить красоту слова, ясность мысли и живую речь героев.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он изобразил дворянскую среду, внутренние переживания героев и сложность нравственного выбора, важного не только для своего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и «Борис Годунов» раскрывают темы чести, долга, власти и исторической ответственности, которые остаются понятными и 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одиночество и внутренний конфликт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 свободе и одиночестве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Лермонтова часто слышны протест, тоска по свободе и чувство одиночества. Герой нередко оказывается в мире, где ему трудно найти понимание.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психологический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«Герой нашего времени» Печорин показан как сложная личность с противоречивыми поступками. Через него писатель раскрывает внутренний разлад и силу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Гоголь: сатира и образ «маленького человека»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Гоголь высмеивает страх, ложь и чиновничью глупость. Комедия показывает, как легко люди теряют достоинство, когда боятся проверки и позора.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«Мёртвые души» раскрывает жадность, духовную пустоту и привычку жить без настоящей цели. Смешное у Гоголя часто заставляет задуматься о серьёзном.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появляется образ маленького незаметного человека, которому трудно защитить себя. Эта повесть учит замечать тех, кто обычно остаётся без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вопросы писатели поднимали чаще всего в разных жанрах.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литературу XIX века объединяют нравственные проблемы и конфликт личности с обществом.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Пушкина, Лермонтова, Гоголя, Тургенева, Толстого, Достоевского и Чехова по школьной программе
</a:t>
            </a:r>
            <a:endParaRPr lang="en-US" sz="9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крестьянская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Тургенев с уважением показывает крестьян и русскую природу. Писатель обращает внимание на простую жизнь, характеры и красоту родной земли.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отцов и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«Отцы и дети» спорят люди разных взглядов и поколений. Тургенев показывает, как трудно понять друг друга, когда меняются привычки, идеалы и представления о будущем.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тонкость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стал ярким образом сильного и противоречивого героя. Через него Тургенев показывает столкновение идей, а через природу — настроение и внутренний мир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Тургенев: природа, человек и спор поколений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XIX века и их главные идеи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автора, произведения, времени создания и основной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авторов затрагивают близкие темы, но делают это через разные герои и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литературы XIX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история страны через судьбы людей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соединяет семейную жизнь героев с событиями Отечественной войны 1812 года. История страны показана через переживания обычных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интересуют патриотизм, народное единство и духовный рост. Он показывает, что большие исторические события влияют на судьбу каждого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«Анне Карениной» раскрыты семейный конфликт, личный выбор и его последствия. Толстой заставляет задуматься о том, как поступки человека связаны с нравственными законами.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«Преступлении и наказании» главный вопрос — может ли человек переступить через совесть ради своей идеи. Раскольников проходит тяжёлый путь от гордости к внутреннему кризису.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Достоевский: совесть, вина и раскаяние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преступление не исчезает бесследно: человека мучают страх, вина и одиночество. Настоящее наказание начинается уже в душе героя.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«Идиот» и «Братья Карамазовы» Достоевский размышляет о добре, вере, свободе и ответственности. Его герои постоянно делают трудный нравственный выбор.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Достоевского учат внимательно смотреть на человека и понимать, что внешний поступок не всегда сразу раскрывает его истинный внутренний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классического романа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романов Толстого, Достоевского и Тургенева.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случай с серьёзным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«Хамелеон» на площади всё меняется из-за одного щенка, а чиновник мгновенно подстраивается под сильных. Чехов показывает это с юмором и точной деталью, чтобы высмеять угодливость и зависимость от мнения начальства.
</a:t>
            </a:r>
            <a:endParaRPr lang="en-US" sz="85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жизнь, в которой слышно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 в футляре» рассказывает о герое, который боится всего нового и прячется от жизни за правилами и привычками. Образ футляра становится понятным символом внутренней закрытости, а обычный уездный город выглядит особенно однообразным и душным.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надежд и взросление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«Ионыче» врач постепенно теряет живой интерес к людям и делу, потому что привычная среда делает его равнодушным. Чехов без прямых оценок показывает, как мечты уступают место обыденности, а яркая деталь точно передаёт перемены в герое.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истории: будни, в которых многое решается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русской литературы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рассказ особенно заметны: они позволяют широко показать эпоху и подробно раскрыть характер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романа подтверждает интерес писателей к большим жизненным конфликтам и истории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произведений, перечисленных в презентации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— Отечественная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Наполеоном стала важной темой для размышлений о патриотизме, народном единстве и судьбе России в литературе.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— отмена крепостного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изменила жизнь страны и усилила внимание писателей к крестьянам, помещикам, переменам в обществе и новым надеждам.
</a:t>
            </a:r>
            <a:endParaRPr lang="en-US" sz="1063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и 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страны и быстрая городская жизнь расширили круг тем: школа, служба, семья, новые отношения между людьми и будущее России.
</a:t>
            </a:r>
            <a:endParaRPr lang="en-US" sz="106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повлиявшие на литературу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ставшие нарицательными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литературные образы превратились в обозначения характеров и жизненных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стали нарицательными, потому что точно передают узнаваемые черты характера и важные нравственные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 века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 помогает обсуждать дружбу, честность, ответственность и выбор между добром и злом. В этих книгах легко узнать ситуации, знакомые школьникам: спор, сомнение, давление окружающих и последствия ошибки.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этого времени учат понимать чужие чувства и видеть, как поступки влияют на судьбу человека. Поэтому они остаются не просто обязательным чтением, а разговором о жизни, который понятен и сегодня.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XIX века остаются важными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произведение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понять смысл текста, героев и связь с исторической эпохой.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и их основные жанры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автор редко ограничивался одним жанром: писатели свободно переходили от лирики к прозе и драме.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помогало по-разному показывать человека, общество и историческое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произведений, представленных в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внимательно раскрывали мысли, сомнения и переживания героев, чтобы читатель понимал, почему персонаж поступает именно так.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показывали жизнь такой, какой она бывает в действительности: с бытом, общественными правилами, привычками людей и заметными социальными различиями.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Гоголя и Чехова помогает не только развлечь, но и показать недостатки людей, чиновников и целых социальных кругов.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предметы и небольшие подробности часто становятся важными подсказками: они передают настроение, характер героя и смысл сцены.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слов, интонации и манеры говорить делают героев живыми и помогают сразу увидеть их образованность, воспитание и взгляды.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приёмы русской классики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 — живая часть нашей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русских писателей XIX века по-прежнему помогают понимать людей, их чувства, ошибки и выбор. Именно поэтому они остаются близкими читателям разных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2026-05-22T22:26:36Z</dcterms:created>
  <dcterms:modified xsi:type="dcterms:W3CDTF">2026-05-22T22:26:36Z</dcterms:modified>
</cp:coreProperties>
</file>