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8. Our wonderful world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грамматика и темы о природе мира вокруг нас.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помогает говорить о природе, животных, погоде и местах на планете простыми английскими фразами, а также закрепляет there is / there are, can и have got.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Unit 8 в 5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56034"/>
            <a:ext cx="431178" cy="4311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99151"/>
            <a:ext cx="431180" cy="344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8963" y="1949450"/>
            <a:ext cx="388803" cy="444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56033"/>
            <a:ext cx="431180" cy="4311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мира и природы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 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world и planet помогают говорить о Земле как о нашем общем доме. В учебных фразах они часто сочетаются с прилагательными: big world, beautiful planet.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Forest, river, mountain, sea, island, desert и ocean называют главные объекты природы. Эти слова нужны, чтобы описывать карту, путешествия и разные ландшафты короткими предложениями.
</a:t>
            </a:r>
            <a:endParaRPr lang="en-US" sz="1343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Tree, flower и grass часто встречаются рядом с описанием мест. Для 5 класса важно уметь сказать, где они растут, и добавить простое определение: green grass, tall tree.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Animal, bird и fish помогают говорить о том, кто живёт в лесу, в небе или в воде. Такие слова легко включать в короткие сообщения о природе и наблюдениях.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Sky, rain, snow, wind и sun связывают лексику природы с погодой. С ними ученики учатся строить простые фразы: rainy day, blue sky, strong wind.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00" y="3207766"/>
            <a:ext cx="2597400" cy="124797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растения в разных местах планеты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регионы подходят не всем видам. Здесь живут белые медведи и пингвины, а растения встречаются редко, потому что климат очень холодный и вода часто замёрзшая.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пустыне мало воды и много солнца, поэтому там выживают животные, которые хорошо переносят жару. Верблюды и некоторые насекомые приспособлены к таким условиям.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лес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и влажных районах растут высокие деревья, густая трава и яркие цветы. Здесь много укрытий и пищи, поэтому животных обычно тоже очень много.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 — разные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природная зона имеет свои особенности, и именно они определяют, какие растения и животные могут там жить. Это помогает понять связь природы и климата.
</a:t>
            </a:r>
            <a:endParaRPr lang="en-US" sz="1395" dirty="0"/>
          </a:p>
        </p:txBody>
      </p:sp>
      <p:sp>
        <p:nvSpPr>
          <p:cNvPr id="15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обитают дельфины, рыбы и множество других морских животных. Морская среда даёт им пространство для движения, а растения и водоросли помогают поддерживать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климат влияет на количество растений и животных в разных природных зонах.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благоприятные условия у тропического леса; в пустыне и тундре жизнь ограничивают жара, холод и нехватка воды.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8; обобщение для сравнения природных зон.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по условиям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модель there is / there are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употребляется, когда речь идёт об одном предмете, объекте или явлении. Например: There is a river in the picture. Эта модель помогает начать описание места.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are используют с несколькими объектами: There are many trees in the forest. Форма помогает быстро перечислять, что находится вокруг, не перегружая предложение.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формы помогают уточнить информацию: Is there a lake? Are there any mountains? Такие вопросы делают короткий диалог о природе понятным и естественным.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разделе ученики также видят короткие формы и простые отрицания. Это удобно, когда нужно описать картинку, сравнить места или ответить на вопрос однозначно и грамотно.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базовые слова Unit 8, их перевод и короткие примеры для запоминания.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объединяются в короткие описания места, поэтому их легче запомнить через простые предложения, а не по отдельности.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 к Unit 8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«Природа»: слова, перевод, пример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шагов при описании парка, леса, озера или моря.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описание места на 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часто используют слова warm, cool и rainy. Учащиеся учатся говорить о том, что погода меняется, и описывать первые признаки тепла и роста растений.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речи появляются sunny, hot и bright. Это удобный сезон для коротких фраз о солнце, небе, прогулках и активном отдыхе на улице.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Autumn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часто говорят cloudy, windy и cool. В это время удобно описывать переменчивую погоду и использовать слова, которые передают ощущение прохлады и ветра.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обычно употребляют cold и snowy. Простые предложения помогают сказать, какая погода сегодня, и связать её с одеждой, природой и повседневной жизнью.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времена года в 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8860" y="1681956"/>
            <a:ext cx="3234866" cy="288210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и океаны: география на английском
</a:t>
            </a:r>
            <a:endParaRPr lang="en-US" sz="2400" dirty="0"/>
          </a:p>
        </p:txBody>
      </p:sp>
      <p:sp>
        <p:nvSpPr>
          <p:cNvPr id="12" name="Text 3"/>
          <p:cNvSpPr txBox="1"/>
          <p:nvPr/>
        </p:nvSpPr>
        <p:spPr>
          <a:xfrm>
            <a:off x="358782" y="1902918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континентов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Unit 8 повторяются названия Europe, Asia, Africa, North America, South America, Australia и Antarctica. Эти слова помогают уверенно читать и подписывать карту мира.
</a:t>
            </a:r>
            <a:endParaRPr lang="en-US" sz="950" dirty="0"/>
          </a:p>
        </p:txBody>
      </p:sp>
      <p:sp>
        <p:nvSpPr>
          <p:cNvPr id="13" name="Text 4"/>
          <p:cNvSpPr txBox="1"/>
          <p:nvPr/>
        </p:nvSpPr>
        <p:spPr>
          <a:xfrm>
            <a:off x="2090754" y="1902918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знакомятся с the Pacific Ocean, the Atlantic Ocean, the Indian Ocean, the Arctic Ocean и the Southern Ocean. Названия океанов часто встречаются рядом с географическими картами.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3822727" y="1902918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картой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связано с изображением на карте, его легче запомнить и правильно использовать. Поэтому подписи на карте особенно полезны для визуального закрепления лексики.
</a:t>
            </a:r>
            <a:endParaRPr lang="en-US" sz="950" dirty="0"/>
          </a:p>
        </p:txBody>
      </p:sp>
      <p:sp>
        <p:nvSpPr>
          <p:cNvPr id="15" name="Text 6"/>
          <p:cNvSpPr txBox="1"/>
          <p:nvPr/>
        </p:nvSpPr>
        <p:spPr>
          <a:xfrm>
            <a:off x="366839" y="3463185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континентов и океанов входят в короткие сообщения о путешествиях, расположении стран и природных особенностях. Это расширяет возможности для простого, но точного описания мира.
</a:t>
            </a:r>
            <a:endParaRPr lang="en-US" sz="950" dirty="0"/>
          </a:p>
        </p:txBody>
      </p:sp>
      <p:sp>
        <p:nvSpPr>
          <p:cNvPr id="16" name="Text 7"/>
          <p:cNvSpPr txBox="1"/>
          <p:nvPr/>
        </p:nvSpPr>
        <p:spPr>
          <a:xfrm>
            <a:off x="2098812" y="3463185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без перегрузки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важно не заучивать длинные объяснения, а уверенно узнавать и называть объекты. Unit 8 даёт именно такой базовый географический словарь.
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раздела помогает не только называть объекты, но и описывать их простыми прилагательными и действиями.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слов нужны примерно одинаково: тема объединяет названия природы, погоды и базовые слова для описания.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частотность по ключевым словам и упражнениям Unit 8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используются в Unit 8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76728"/>
            <a:ext cx="542227" cy="4819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действия, связанные с природой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и растут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live и grow помогают говорить о том, где живут животные и как развиваются растения. В коротких предложениях легко показать связь между местом, условиями и жизнью.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Плавают и летают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swim и fly часто описывают действия животных. Fish swim in water, birds fly in the sky, and these модели помогают запомнить глаголы через понятные примеры.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и слышат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see и hear подходят для описания наблюдения за природой. Ученики могут говорить, что they see trees, clouds or mountains and hear birds, wind or rain.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Нуждаются и нравятся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need и like делают высказывание более личным и точным. Они помогают сказать, что people need water and air, and children like parks, flowers and animals.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555" y="2728778"/>
            <a:ext cx="408489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простом предложении соединяются предмет, действие и место.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структуры подходят для описания места, животных и погоды, поэтому их удобно тренировать вместе.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и примеры Unit 8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по теме «Наш удивительный мир»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понимание короткого текста о мире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знакомую лексику: названия животных, мест, погоды и природных объектов. Она помогает быстро понять, о чём текст и где происходит действие.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 не каждое слово, а главную мысль: какое это место, кто там живёт, какая там погода и что можно увидеть вокруг. Это основа для ответов.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текстах часто встречаются there is, there are, can и простые глаголы действия. Повтор помогает читать увереннее и связывать предложение с картинкой или темой урока.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полезно ответить на короткие вопросы: Where is it? What animals are there? What is the weather like? Such questions развивают внимание к деталям и 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местом и животным легче запоминаются, когда пример сразу соединён с картинкой и короткой фразой.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узнаваемы пары из привычной среды: лес, море, ферма и холодные зоны. Они формируют базу для описаний.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пары лексики Unit 8 по учебному материалу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мест и 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9827" y="2407886"/>
            <a:ext cx="2599815" cy="21469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 школьному двору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школьный двор становится удобным местом для наблюдений. Здесь можно увидеть trees, grass, birds and flowers, а затем описать всё простыми английскими фразами: There is a tree. There are birds near the playground.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рядом со школой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ученики легко находят знакомые объекты: a path, a river bank, benches and small gardens. Такой текст помогает назвать предметы, указать их цвет и размер, а также сказать, что место красивое и спокойное.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воды дети замечают plants, insects and different kinds of birds. Это хороший повод повторить слова по теме природы и составить короткое описание: I can see the river. There are many trees and flowers nearby.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нас в школьной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новое слово переходит от узнавания к использованию в коротком высказывании.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выполнения языкового задания по теме Unit 8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природу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6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save water учит замечать, что вода нужна людям, животным и растениям. Ученики могут легко использовать её в коротком советe или мини-диалоге о повседневных привычках.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7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чистоту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keep the place clean помогает говорить о парке, школьном дворе или берегe реки. Оно показывает, что чистое пространство удобно для людей и безопасно для животных.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8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plant trees связана с восстановлением природы и улучшением воздуха. На уроке она хорошо сочетается с лексикой about forest, garden and plants, поэтому её легко запомнить.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9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protect animals делает тему более личной и важной. Оно подходит для простых высказываний о том, почему нельзя вредить природе и нужно бережно относиться к живым существам.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328502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Перерабатывать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recycle paper and plastic помогают говорить о сортировке отходов. Для пятого класса это удобный пример, как английский язык связан с реальными полезными действиями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ключевые слова раздела и увидеть их в коротком контексте.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раздела легко соединяются с простыми моделями и позволяют описывать мир вокруг без сложных конструкций.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Unit 8 по учебным материалам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Unit 8 для повторения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 помогает говорить о мире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ученики учатся описывать природу, животных, погоду и географические объекты с помощью простых, но точных английских фраз и моделей.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2026-05-30T12:41:48Z</dcterms:created>
  <dcterms:modified xsi:type="dcterms:W3CDTF">2026-05-30T12:41:48Z</dcterms:modified>
</cp:coreProperties>
</file>