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заповеди в поучениях древнерусских книжников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качествами должен обладать достойный человек?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древнерусские поучения учили жить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Руси книжность стала частью христианской культуры. В поучениях, летописях и наставлениях объясняли, как судить справедливо, помогать слабым, вести себя в семье и отвечать за свои поступки.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253095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39" y="1253095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818" y="2954337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9339" y="2954337"/>
            <a:ext cx="297900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0489" y="1242412"/>
            <a:ext cx="297900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нравственных наставлений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 Владимира Мономаха»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обращается к детям и потомкам, соединяя личный опыт правителя с нравственными советами. Текст учит не лениться, не обижать слабых и помнить о долге перед людьми.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законе и благодати»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произведении митрополит Иларион говорит о духовном выборе человека и ценности христианской жизни. Оно напоминает, что добрые дела важнее гордости и внешней славы.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святых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рассказывали о людях, которые выбрали смирение, милосердие и служение другим. Такие истории были примером того, как вера должна проявляться в поступках.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Сборники поучений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сборниках кратко и ясно перечислялись правила поведения для разных людей. Повторяющиеся наставления помогали запомнить главные добродетели и применять их в повседневной жизни.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Летописцы не только записывали события, но и объясняли их нравственный смысл. Они показывали, к чему приводят гордыня, жестокость, ложь и несправедливость правителей.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как автор нравственного завещания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детям и потомкам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Владимира Мономаха адресовано не только его семье, но и всем, кто должен жить достойно. Князь говорит просто и прямо, потому его слова легко понять и запомнить.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Советы, которые звучат как наказ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важны призывы трудиться, не позволять сильным обижать слабых и уважать старших. Это делает произведение похожим на нравственное завещание для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как основная христианская добродетель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проявлялось в заботе о сиротах, вдовах, больных и бедных. Древнерусские книжники учили, что сила дана человеку не для личной выгоды, а для защиты других.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Щедрость и сострадание считались признаками настоящей духовной зрелости. Добрый человек не проходит мимо чужой беды и старается поддержать того, кто не может помочь себе сам.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поучениях милосердие связано и с властью: сильный обязан быть справедливым, а не жестоким. Поэтому сочувствие к слабому считалось не слабостью, а нравственной силой.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нравственные темы встречаются чаще всего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качества особенно часто обсуждали древнерусские авторы. Это помогает увидеть, какие правила считались основой правильной жизни.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помощь слабым, скромность и труд. Значит, книжники учили не только верить, но и ежедневно поступать по совести.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тем по «Поучению Владимира Мономаха», «Слову о законе и благодати», летописям, житиям святых и сборникам поучений.
</a:t>
            </a:r>
            <a:endParaRPr lang="en-US" sz="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8137" y="1238150"/>
            <a:ext cx="351675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75" y="3001300"/>
            <a:ext cx="31260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6375" y="3015520"/>
            <a:ext cx="355200" cy="28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начинать день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поучениях ценится привычка вставать рано и сразу приниматься за дела. Такой порядок показывает собранность человека и его готовность не терять время зря.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Трудиться самому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осуждает тех, кто живет за счет чужого труда. Честная работа считалась важной частью жизни, потому что она приносит пользу семье и всему обществу.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откладывать важное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Мономах советует самому следить за делами и не быть беспечным. Человек должен отвечать за свои решения, а не надеяться, что всё сделают другие.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понимался как обязанность перед Богом и людьми. Внимательность, аккуратность и умение доводить начатое до конца считались признаками достойного поведения.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личная ответственность человека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поучениях формируется добродетель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нравственного выбора в древнерусских текстах: от внутреннего настроя к поступку.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Смирение и отказ от гордыни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Смирение в древнерусской книжности означает умение трезво оценивать себя, принимать совет и не ставить свою волю выше общего блага. Такое качество помогало избегать ошибок и ссор.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Гордыня, наоборот, считалась опасным пороком: она толкает к жестокости, несправедливости и презрению к другим людям. Поэтому книжники учили побеждать самодовольство и сохранять внутреннюю скромность.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Правдивость и честный суд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Ложь и клятвопреступление в древнерусских текстах осуждались особенно строго, потому что они разрушали доверие между людьми и делали жизнь неспокойной.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судья должен был разбирать спор без страха и без пользы для себя. Ему нельзя было брать подарки за решение дела или защищать сильного в ущерб слабому.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Правдивость понималась не только как честные слова, но и как верность своему слову. Если человек говорит правду, ему легче доверяют в семье, в общине и при дворе.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древнерусских книжников честный суд был основой порядка в государстве. Когда решения принимаются справедливо, люди чувствуют защиту и меньше боятся обиды.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нормы и их смысл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какую жизненную задачу древнерусские книжники связывали с каждой добродетелью.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жанрах повторяются одни и те же нравственные ориентиры: забота о других, самоконтроль, труд и справедливость.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«Поучению Владимира Мономаха», летописям, житиям и сборникам поучений.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родителей и память о предках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поучения учат слушать отца и мать, не спорить с ними из упрямства и беречь семейную честь, потому что именно в семье человек впервые узнаёт добро и долг.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предках воспринималась как благодарность за жизнь, воспитание и пример. Уважение к роду связывало поколения и помогало сохранять верность слову, традиции и доброму имени семьи.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младших и старших считалась знаком нравственной зрелости. Человек, который помнит свой род и не стыдится наставлений родителей, показывает надёжность, ответственность и уважение к общему семейному делу.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Добродетели и пороки в древнерусских поучениях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книжники чаще всего связывали нравственный выбор с помощью слабым, скромностью и трудом, а не с внешним успехом.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добродетели, полезные для семьи и общества; пороки осмысляются как угроза порядку, доверию и миру.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древнерусским поучительным текстам: «Поучение Владимира Мономаха», летописи, жития святых.
</a:t>
            </a:r>
            <a:endParaRPr lang="en-US" sz="7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Идеальный князь в древнерусских текстах — это не человек, который просто владеет силой, а защитник земли, способный уберечь народ от насилия и несправедливости.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правителя ожидали умеренности, честного суда и заботы о дружине и простых людях. Он должен был не хвастаться властью, а служить общему благу и поддерживать мир.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связывал личные качества князя с судьбой всей страны. Ответственность, справедливость и умение сдерживать себя считались важнее военной славы и внешнего блеска.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идеал князя и правителя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древнерусское поучение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фраза, которая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Древнерусский книжник часто говорит просто и прямо: одно наставление, затем ещё одно, и всё это без лишних слов. Такая речь легко запоминается и звучит особенно строго, когда рядом стоит молитвенное обращение или библейская цитата.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как часть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рукописи крупная буквица сразу привлекает взгляд, а орнамент помогает почувствовать торжественность текста. Даже внешний вид письма подсказывает: перед читателем не обычная запись, а важный урок о жизни и поведении.
</a:t>
            </a:r>
            <a:endParaRPr lang="en-US" sz="13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заповеди в повседневной жизни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Заповедь любви к Богу и ближнему в поучениях превращалась в понятное правило: не обижай слабого, помогай нуждающемуся и не пользуйся силой ради личной выгоды.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мораль входила в семейный быт: от детей ожидали послушания, от родителей — заботы и справедливого воспитания, а в доме ценили мир и взаимное уважение.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суде и у князя особенно важной считалась правдивость: нельзя было лгать, брать взятки или оправдывать сильного только потому, что он влиятелен и богат.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Поучения учили, что добрый поступок важнее красивых слов. Поэтому религиозное наставление становилось практическим руководством для жизни в семье, общине и при дворе.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прочитанного слова к поступку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нравственное наставление превращалось в конкретное действие в древнерусской книжной традиции.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266922"/>
            <a:ext cx="311100" cy="24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39" y="1266922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600" y="2965020"/>
            <a:ext cx="311100" cy="27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9339" y="2954337"/>
            <a:ext cx="297900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3889" y="1266922"/>
            <a:ext cx="311100" cy="248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заповеди важны сегодня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в древнерусских текстах напоминает о волонтёрстве и поддержке тех, кто слабее. Такой взгляд учит не проходить мимо чужой беды и замечать нужды других людей.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честного суда легко соотнести с уважением к правилам и закону. Для школьника это означает честно оценивать поступки, не искать оправданий для несправедливости.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Поучения сохраняют представление о том, каким считался достойный человек в Древней Руси. Читая их, легче увидеть связь между прошлым и современными нравственными представлениями.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работа над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наставления учат управлять своими желаниями, не поддаваться гордыне и лености. Это полезно каждому, кто учится принимать ответственные решения и доводить дело до конца.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семье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родителей помогает понять, что семья держится на доверии, заботе и благодарности. Эти качества важны и сегодня, когда нужно слышать близких и учитывать их опыт.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65975"/>
            <a:ext cx="4405200" cy="1800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нормы и современные ценности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многие нравственные идеи древнерусских книжников сохранили смысл и в сегодняшней жизни.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ценности меняют форму, но их основа остаётся прежней: забота, честность, труд и уважение к людям.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древнерусским поучениям и современным жизненным примерам.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главным в древнерусских поучениях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книжники учили жить по совести: трудиться, уважать родителей, помогать слабым и не поддаваться гордыне. Их наставления и сегодня звучат как понятный урок ответственности.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2026-05-22T11:12:40Z</dcterms:created>
  <dcterms:modified xsi:type="dcterms:W3CDTF">2026-05-22T11:12:40Z</dcterms:modified>
</cp:coreProperties>
</file>