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группы: четыре каменных мира Солнечной системы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близкие к Солнцу планеты, но очень разные миры.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изучают вместе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изучают вместе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Меркурий, Венера, Земля и Марс сформировались из сходного каменно-металлического материала в одной области Солнечной системы, поэтому их сравнение помогает увидеть, как из общих условий возникают разные планеты.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планет земной группы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планетами-гигантами эти миры заметно меньше и легче, поэтому быстрее остывали и не смогли удержать большие оболочки лёгких газов.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003627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строение включает силикатные породы, твёрдую кору, мантии и железо-никелевые ядра, что отличает их от газовых и ледяных гигантов.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3737253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поверхностях сохранились кратеры, лавовые равнины и другие следы ранней бомбардировки, когда в Солнечной системе ещё было много столкновений.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5470878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спутников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Меркурия и Венеры спутников нет, у Земли один, а у Марса — два маленьких спутника, что подчёркивает различие их гравитационных условий.
</a:t>
            </a:r>
            <a:endParaRPr lang="en-US" sz="1122" dirty="0"/>
          </a:p>
        </p:txBody>
      </p:sp>
      <p:sp>
        <p:nvSpPr>
          <p:cNvPr id="15" name="Text 6"/>
          <p:cNvSpPr txBox="1"/>
          <p:nvPr/>
        </p:nvSpPr>
        <p:spPr>
          <a:xfrm>
            <a:off x="7204485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 делает эти планеты удобной лабораторией для сравнения: при похожем веществе они развили разную атмосферу, рельеф и климат.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похожем каменном составе планеты земной группы сильно различаются по масштабу, а значит — по силе тяготения и способности удерживать атмосферу.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и массы планет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Венера почти равны по размеру, тогда как Меркурий и Марс заметно меньше; это влияет на их эволюцию.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планетам Солнечной системы; относительные значения по Земле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расстояния от Солнца, размеров и длительности суток и года показывает, насколько по-разному устроены ближайшие к Солнцу планеты.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четырёх планет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планета от Солнца, тем длиннее её год; при этом размеры и масса не растут строго по расстоянию.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планетам Солнечной системы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Меркурий: ближайшая к Солнцу и самая контрастная планета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Меркурий: ближайшая к Солнцу и самая контрастная планета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имеет необычно крупное металлическое ядро, занимающее значительную часть объёма, что важно для понимания его внутреннего строения и происхождения.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Кратерная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сильно изрезана ударными кратерами, а её рельеф во многом напоминает лунный, потому что поверхность почти не перерабатывается атмосферой.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полное отсутствие атмосферы не позволяет удерживать тепло, и ночью поверхность быстро остывает до экстремально низких значений.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Экстремальный нагрев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Солнцу делает Меркурий рекордсменом по поступающей энергии среди каменных планет, поэтому дневная сторона раскаляется до очень высоких температур.
</a:t>
            </a:r>
            <a:endParaRPr lang="en-US" sz="12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на Венере настолько суровы из-за плотной атмосферы из углекислого газа и мощного парникового эффекта, который практически не даёт планете остывать.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+465 °C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температура у поверхности Венеры, делающая её самой горячей планетой Солнечной системы.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данные о температуре поверхности Венеры
</a:t>
            </a:r>
            <a:endParaRPr lang="en-US" sz="734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и Венера развивались по-разному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схема: сходное строение не гарантирует одинаковую эволюцию планеты.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планета жидкой воды и активной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71% поверхности Земли покрыто океанами, поэтому вода здесь не просто присутствует, а определяет климат, рельеф и многие процессы в природе.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Азотно-кислородная атмосфера создаёт условия для дыхания большинства организмов и помогает поддерживать умеренные температуры на значительной части планеты.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отклоняет заряженные частицы солнечного ветра, снижая потери атмосферы и помогая сохранять привычные для жизни условия.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около +15 °C позволяет воде существовать в жидком состоянии, а это делает возможными стабильные океаны, погоду и биологические циклы.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главным газом является азот, тогда как у Венеры и Марса доминирует углекислый газ, что резко меняет тепловой режим планет.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атмосферы: Земля, Венера и Марс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атмосфере CO2 и чем она плотнее, тем сильнее удерживается тепло и тем труднее сохраняется жидкая вода.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составу атмосфер планет Солнечной системы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42200" y="1264575"/>
            <a:ext cx="2890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разрежённость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меньше Земли, поэтому его гравитация хуже удерживает плотную атмосферу. Из-за этого поверхность быстро теряет тепло, а средняя температура остаётся около −60 °C.
</a:t>
            </a:r>
            <a:endParaRPr lang="en-US" sz="941" dirty="0"/>
          </a:p>
        </p:txBody>
      </p:sp>
      <p:sp>
        <p:nvSpPr>
          <p:cNvPr id="12" name="Text 2"/>
          <p:cNvSpPr txBox="1"/>
          <p:nvPr/>
        </p:nvSpPr>
        <p:spPr>
          <a:xfrm>
            <a:off x="442200" y="1977725"/>
            <a:ext cx="2890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шапки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полюсах Марса находятся сезонно изменяющиеся шапки из водяного льда и замёрзшего углекислого газа. Они подтверждают, что вода на планете присутствует, хотя и в твёрдом виде.
</a:t>
            </a:r>
            <a:endParaRPr lang="en-US" sz="906" dirty="0"/>
          </a:p>
        </p:txBody>
      </p:sp>
      <p:sp>
        <p:nvSpPr>
          <p:cNvPr id="13" name="Text 3"/>
          <p:cNvSpPr txBox="1"/>
          <p:nvPr/>
        </p:nvSpPr>
        <p:spPr>
          <a:xfrm>
            <a:off x="442200" y="2690880"/>
            <a:ext cx="2890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потоков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Русла, долины, высохшие каналы и слоистые отложения указывают, что в прошлом по поверхности могли течь вода и грязевые потоки. Это один из главных аргументов в пользу более влажного прошлого Марса.
</a:t>
            </a:r>
            <a:endParaRPr lang="en-US" sz="906" dirty="0"/>
          </a:p>
        </p:txBody>
      </p:sp>
      <p:sp>
        <p:nvSpPr>
          <p:cNvPr id="14" name="Text 4"/>
          <p:cNvSpPr txBox="1"/>
          <p:nvPr/>
        </p:nvSpPr>
        <p:spPr>
          <a:xfrm>
            <a:off x="442200" y="3404030"/>
            <a:ext cx="2890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Великаны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известен гигантским вулканом Олимп и системой каньонов Маринер. Такие формы рельефа связаны с длительной геологической историей и отсутствием активной тектоники плит в современную эпоху.
</a:t>
            </a:r>
            <a:endParaRPr lang="en-US" sz="906" dirty="0"/>
          </a:p>
        </p:txBody>
      </p:sp>
      <p:sp>
        <p:nvSpPr>
          <p:cNvPr id="15" name="Text 5"/>
          <p:cNvSpPr txBox="1"/>
          <p:nvPr/>
        </p:nvSpPr>
        <p:spPr>
          <a:xfrm>
            <a:off x="442200" y="4117180"/>
            <a:ext cx="2890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для поиска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особенно интересен тем, что сочетает суровый климат и явные следы воды. Поэтому он помогает понять, как планета может измениться от более тёплого и влажного состояния к холодному и сухому миру.
</a:t>
            </a:r>
            <a:endParaRPr lang="en-US" sz="906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Марс: холодная планета с признаками древней воды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одинаковый каменный состав приводит к разным типам рельефа и геологической активности.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особенности планет земной группы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четырёх планет общий каменный состав, но разная история охлаждения, вулканизма и тектоники сформировала непохожие поверхности.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орбитальных и посадочных миссий, а также результатов картографирования поверхности планет земной группы.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6438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Кора, мантия и ядро: общая схема строения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образует внешний слой планеты и непосредственно определяет видимую поверхность. Её толщина и состояние зависят от массы планеты, внутреннего тепла и истории геологических процессов.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и 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Силикатная мантия хранит значительную часть внутреннего тепла. Чем крупнее планета, тем медленнее она остывает, а значит, дольше сохраняет вулканизм, движение вещества и внутреннюю активность.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Железо-никелевое ядро отвечает за высокую плотность планет земной группы. Его состояние важно для формирования магнитного поля и для распределения тепла внутри планеты.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проводящего вещества в ядре может создавать магнитное поле. Оно помогает защищать атмосферу от солнечного ветра и влияет на то, насколько долго планета сохраняет пригодные условия на поверхности.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на Меркурии сильно колеблется из-за почти полного отсутствия атмосферы, а на Венере необычайно высока из-за мощного парникового эффекта.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и расстояние от Солнца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расстояния от Солнца недостаточно для объяснения климата: решающую роль играют атмосфера, давление и способность удерживать тепло.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данные по планетам земной группы; для Меркурия показано усреднённое значение между дневным и ночным экстремумами.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10" y="2889955"/>
            <a:ext cx="2165998" cy="19079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010" y="2889955"/>
            <a:ext cx="2165998" cy="1907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560" y="2889955"/>
            <a:ext cx="2165998" cy="19079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560" y="2889955"/>
            <a:ext cx="2165998" cy="1907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миры оставляют следы на поверхности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098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Меркурий: поверхность, испещрённая ударами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ближайшей к Солнцу планете древняя поверхность сохранила множество кратеров и уступов. Здесь почти нет атмосферы, которая могла бы сглаживать рельеф, поэтому следы столкновений остаются заметными миллиарды лет.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4575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Венера: мир вулканических равнин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густыми облаками Венеры скрыта поверхность, покрытая лавовыми равнинами, куполами и трещинами. Кратеров сравнительно мало, что указывает на сравнительно молодую и активно переработанную геологическую оболочку.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55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рельеф, который постоянно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горы разрушаются водой и ветром, а новые формы создают тектоника плит и вулканизм. Поэтому наша поверхность непрерывно обновляется и почти не сохраняет очень древний рельеф.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21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Марс: каньоны, вулканы и древние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Марсианский пейзаж соединяет гигантские вулканы, огромные каньоны и высохшие русла. Он выглядит как архив прошлых процессов, где можно увидеть следы воды, лавы и длительного охлаждения планеты.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сформировались каменные планеты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 от газопылевого облака до современной структуры планет земной группы.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условия помогают сравнить обитаемость планет и понять, почему их поверхности и климат так различаются.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Атмосфера, вода и магнитное поле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благоприятное сочетание условий наблюдается на Земле; Венера и Марс показывают, как избыток или недостаток атмосферы резко меняет судьбу планеты.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планетологии и результатов космических миссий, изучавших атмосферу, поверхность и магнитные свойства планет.
</a:t>
            </a:r>
            <a:endParaRPr lang="en-US" sz="6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исследования планет земной группы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1960-е: Mariner 10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близкая разведка Меркурия показала его кратерированную поверхность и помогла получить начальные сведения о поле тяготения и строении планеты.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1970–1980-е: «Венера» и Magellan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станции передали данные с поверхности Венеры, а Magellan составил радиолокационную карту, открыв мир вулканических равнин и разломов под облаками.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1990-х: орбитальные миссии к Марсу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Аппараты на орбите и посадочные станции уточнили состав грунта, структуру атмосферы и историю воды, сделав Марс главным объектом поиска следов прошлого климата.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2010-е–2020-е: Messenger, Curiosity, Perseverance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миссии дали детальные измерения рельефа, минералов и химии поверхности. Сравнение планет стало основано на точных данных, а не только на наблюдениях через телескоп.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планет земной группы для науки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как метод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каменные планеты похожи по происхождению, но различаются по результатам эволюции. Именно это делает их идеальной природной лабораторией для проверки планетологических моделей.
</a:t>
            </a:r>
            <a:endParaRPr lang="en-US" sz="1212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Земли, Венеры и Марса помогает разобраться, как формируются атмосферы, почему одни планеты удерживают газы, а другие постепенно теряют их под действием солнечного ветра.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воды и 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следам минералов, ледяных запасов и древних русел можно восстановить климатическое прошлое. Такие исследования показывают, что вода способна как сохраняться, так и исчезать.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условий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земной группы помогает определить, какие сочетания температуры, давления, воды и магнитного поля делают планету потенциально пригодной для жизни и долгосрочной стабильности.
</a:t>
            </a:r>
            <a:endParaRPr lang="en-US" sz="1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каменных мира — четыре пути эволюции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Меркурий, Венера, Земля и Марс похожи по происхождению, но их судьбы определили расстояние от Солнца, масса, атмосфера и внутреннее строение. В этом сравнении особенно заметна уникальность Земли.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2026-05-29T16:58:29Z</dcterms:created>
  <dcterms:modified xsi:type="dcterms:W3CDTF">2026-05-29T16:58:29Z</dcterms:modified>
</cp:coreProperties>
</file>