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Двудольные: основные черты и значение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— самая большая группа покрытосеменных с важной ролью в природе.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двудольных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двудольные впервые описан Карлом Линнеем в XVIII веке. Разнообразие их связано с эволюцией и способностью адаптироваться к разным условиям. Исследование этих растений помогает понять строение и разнообразие флоры.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двудольных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признак — две семядоли в семени, что отличает их от однодольных и влияет на развитие растения.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имеют сетчатое жилкование, образующее сложную сеть жилок, что важно для фотосинтеза и упругости листа.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стержневая с ярко выраженным главным корнем, обеспечивая надёжное закрепление и питание растения.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двудольных в природе и жизни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 для животных 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двудольные растения служат пищей для животных и человека. Картофель, фасоль и подсолнечник — важные сельскохозяйственные культуры, обеспечивающие калории и питательные вещества.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экосистемных процессах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регулируют состав воздуха за счёт фотосинтеза и способствуют предотвращению эрозии почвы благодаря развитой корневой системе.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сельском хозяйстве и садах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Яблони и капуста — привычные культурные растения, выращиваемые для пищевых и декоративных целей, влияющие на сельскохозяйственные ландшафты.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двудольных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(Астровые) характеризуются соцветиями-головками и многочисленными мелкими цветками, широко распространены во всем мире.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выделяются крестовидной формой цветков и включают множество овощных культур с высоким питательным значением.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известны способностью фиксировать азот и имеют плоды в виде бобов, важны для улучшения плодородия поч¬вы.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отличаются разнообразием плодов — яблоки, ягоды, а также декоративными видами, широко используемыми в садах.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Бобовые: уникальность и известные представители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азотфиксирующими бактериями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растения вступают в симбиоз с бактериями, обогащая почву азотом. Это способствует устойчивому ведению сельского хозяйства без чрезмерного использования удобрений.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травы, кустарники и деревья, например фасоль, акацию и люпин, каждый из которых адаптирован к разным экологическим условиям.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горох являются важными источниками растительного белка для человека, а акация используется в лесном хозяйстве и декоративном садоводстве.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Крестоцветные: особые черты и применение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цветков и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 четырьмя перекрещивающимися лепестками образуют характерный крест, плоды представлены стручками, что облегчает распространение семян.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и редька имеют высокое содержание витаминов и микроэлементов, что делает их важными элементами здорового питания.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включают дикорастущие и культурные виды, широко распространённые в умеренных широтах и используемые в агрокультуре.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Паслёновые: съедобные и ядовитые представители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цветов и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паслёновых цветки пятичленные, плоды могут быть ягодами или коробочками, что отражает широкий спектр форм и функций растения.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пищевые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помидор и баклажан — основные пищевые растения семейства, обеспечивающие основу рациона во многих странах.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токсичных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паслёновые, например белена и табак, содержат ядовитые вещества, используемые в медицине и промышленных целях.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Розовые: плодовые и декоративные растения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цветков и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розовых обычно имеют пять лепестков, а плоды разнообразны: яблоки, костянки и ягоды, что способствует их распространению и использованию.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садоводстве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и малина широко используются как декоративные и плодовые растения, придавая эстетическую и хозяйственную ценность среде.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 средней полосы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Черёмуха и земляника составляют важную часть лесных экосистем России, поддерживая разнообразие животных и возобновляя почву.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92023"/>
            <a:ext cx="4865100" cy="22823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семейств двудольных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семейства Бобовые, Крестоцветные, Паслёновые и Розовые по ключевым характеристикам.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морфологических признаков и важность для сельского хозяйства подчёркивают уникальность каждого семейства.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растений, 2021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доля крупных семейств в многообразии двудольных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представляют не только крупные семейства, но и множество мелких, объединённых в категорию «Другие». Это подчёркивает богатство флоры двудольных.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Астровые, что отражает их распространённость и видовое богатство в классе двудольных растений.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2021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двудольных: примеры и разнообразие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представлены однолетними и многолетними травами, кустарниками, деревьями. Например, клевер и люпин — однолетние травы, роза — кустарник, а дуб — дерево. Это разнообразие обусловлено адаптацией к различным средам обитания.
</a:t>
            </a:r>
            <a:endParaRPr lang="en-US" sz="134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играют ключевую роль в экосистемах, влияя на структуру растительности и взаимодействие с животными. Каждая форма обеспечивает устойчивость и биоразнообразие в природных сообществах.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двудольного растения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от семени до плодоношения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опыления у двудольных растений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пчёлами в яблоневых садах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привлекаются яркими цветками яблони и собирают нектар, перенося пыльцу между цветами. Этот процесс способствует высокому плодоношению и качеству урожая.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мух в опылении моркови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моркови мелкие и привлекают мух, которые посещают растения ради нектара. Опыление мухами способствует размножению и увеличению количества семян.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и клевер: важные опылители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Шмели, благодаря крупному телу и густому опушению, эффективно переносят пыльцу с цветка на цветок у клевера, обеспечивая успешное опыление даже при прохладной погоде.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корневой системы двудольных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 у моркови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моркови представляет собой крупный главный корень, который накапливает питательные вещества, обеспечивая растение как энергией, так и устойчивостью в почве.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симбиоз с бактериями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фасоли содержит клубеньки, где живут азотфиксирующие бактерии. Это улучшает плодородие почвы и помогает растению получать нужный азот.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пример мощного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дуба развита глубокая и мощная корневая система, позволяющая добывать влагу из глубоких слоёв почвы и устойчиво фиксировать дерево в земле.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двудольных: особенности размещения и жилкования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жилкования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 характеризуются сетчатым жилкованием, при котором жилки образуют сложную сеть по всей поверхности листа. Это увеличивает эффективность фотосинтеза и механическую прочность листа.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листорасположения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листьев может быть очередным, супротивным или мутовчатым. Например, у розы листья расположены супротивно, а у клёна — мутовчато, что помогает растению оптимально использовать свет.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травоядных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служат основной пищей для многих животных, поддерживая их популяции и разнообразие в экосистемах.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круговороте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двудольные обеспечивают циркуляцию минеральных и органических веществ, поддерживая плодородие почвы и жизнедеятельность других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двудольных уменьшает эрозию, стабилизируя почву и предотвращая смыв плодородного слоя.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двудольных в пищевых цепях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практическое значение двудольных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широко используются в медицине благодаря лекарственным свойствам многих видов и содержанию активных веществ.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культуры из двудольных — картофель, фасоль и яблоки — обеспечивают значительную часть питания человека во всём мире.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двудольные декоративные растения украшают сады и парки, повышая эстетическую ценность и качество окружающей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охрана двудольных растений на планете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природных местообитаний и загрязнение окружающей среды ведут к резкому снижению численности многих видов двудольных растений.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парков, а также научно-образовательные программы помогают сохранять биоразнообразие и устойчивость флоры.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и охраны двудольных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двудольных помогает улучшать сельское хозяйство и сохранять экологическое равновесие. Их охрана обеспечивает здоровье природы и благополучие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2026-05-08T13:26:36Z</dcterms:created>
  <dcterms:modified xsi:type="dcterms:W3CDTF">2026-05-08T13:26:36Z</dcterms:modified>
</cp:coreProperties>
</file>