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Индия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династий, городов, религий и открытий.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Индия не была единым государством: рядом существовали разные царства, языки и верования, а торговые пути связывали её с другими регионами Азии и Африки.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многое переплеталось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карта эпохи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XIII–XV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Делийский султанат объединяет большую часть северной Индии и усиливает влияние ислама, торговли и городской культуры.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VII–IX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ранних империй Индия вступила в эпоху разрозненных центров власти, когда усиливались местные династии и менялись границы.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X–XIII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возрастает роль Дели и Гангской равнины, а на юге укрепляются самостоятельные царства с собственными столицами и флотом.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Великих Моголов создаёт новый политический центр, а рядом продолжают существовать сильные региональные государства.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государства и династии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17468" y="2125648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Маври и Гупты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империи Маври и Гупты заложили традиции управления, сбора налогов и опоры на крупные города как на центры власти.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223259" y="2912619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Чолы укрепили юг Индии, опираясь на морскую торговлю, храмы и развитую систему местного управления.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00826" y="3714785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Раштракута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Раштракута контролировали важные территории Декана и участвовали в борьбе за влияние между севером и югом страны.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89192" y="4524561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Делийский султанат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Делийский султанат стал сильным мусульманским государством, которое связывало политическую власть с торговлей и городами.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7910133" y="5334334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Моголы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Моголы создали обширную империю, где двор, армия и налоги поддерживали порядок и строительство.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управляли страной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 должен был собирать налоги, чтобы содержать армию, чиновников и дворы, а также обеспечивать порядок в ключевых областях государства.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связи между регионами важны были дороги, караваны и охрана путей: без этого торговля и передвижение людей быстро слабели.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и наместники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опиралось на назначенных чиновников и местных правителей, которые собирали доходы и следили за исполнением распоряжений центра.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старалась поддерживать храмы или мечети, потому что это укрепляло авторитет правителя и связь с местным населением.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кипела жизнь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Дели: шум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шумном рынке Дели можно было увидеть купцов, меняющих ткани, специи и металлы. Поблизости работали переписчики, ремесленники и сборщики налогов, а у городских ворот тянулись караваны.
</a:t>
            </a:r>
            <a:endParaRPr lang="en-US" sz="167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Варанаси: город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Варанаси храмы, пристани и мастерские существовали рядом. Город жил не только торговлей, но и учёбой, паломничеством и переписыванием священных текстов.
</a:t>
            </a:r>
            <a:endParaRPr lang="en-US" sz="1830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центры силы
</a:t>
            </a:r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Мадурай и Канчипурам славились храмовыми комплексами, тканями и южноиндийскими традициями. Здесь городская жизнь тесно соединялась с религиозными праздниками и мастерством строителей.
</a:t>
            </a:r>
            <a:endParaRPr lang="en-US" sz="16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караванные дороги приносили не только товары, но и новые навыки, языки и художественные идеи.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связи шли по морю, но сухопутные маршруты тоже были важны для обмена тканями, специями и идеями.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историческим торговым связям Средневековой Индии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по морю и суше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435" y="2293800"/>
            <a:ext cx="303188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479" y="2313150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554" y="2313150"/>
            <a:ext cx="502200" cy="44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двигал городскую экономику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производили хлопковые ткани, которые ценились далеко за пределами Индии. Мастерство часто переходило от родителей к детям, а спрос поддерживал работу рынков и мастерских.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Ювелиры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Ювелиры создавали украшения из золота, серебра, стекла и камней. Их изделия носили при дворе, в городах и на религиозных праздниках.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делали посуду для хранения зерна, воды и специй. Простые и прочные изделия были нужны и в деревне, и в большом городе.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Корабельщики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Корабельщики строили суда для прибрежной торговли и дальних плаваний. Их работа связывала порты Индии с соседними странами и рынками.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соединяли ремесло и торговлю, перевозили товары между городами и портами и помогали превращать местное производство в богатство целых регионов.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мировоззрение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разные религии сосуществовали и влияли на обычаи, искусство и повседневную жизнь.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XIII веке суфийские обители стали важными центрами общения и духовного влияния.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время особенно активного распространения суфийских общин в Индии.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развития суфизма в Средневековой Индии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4 основные варны задавали традиционную схему общества, но в реальной жизни людей объединяли еще касты, род занятий и местные обычаи.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варны задавали традиционную схему общества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деление общества на варны в индийской исторической традиции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694" y="1963350"/>
            <a:ext cx="3824556" cy="39360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Хлопковая одежда была самой привычной: она подходила и для жаркого климата, и для ежедневной работы. По ткани, украшениям и качеству отделки можно было понять достаток семьи и место человека в обществе.
</a:t>
            </a:r>
            <a:endParaRPr lang="en-US" sz="1698" dirty="0"/>
          </a:p>
        </p:txBody>
      </p:sp>
      <p:sp>
        <p:nvSpPr>
          <p:cNvPr id="10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домах использовали кирпич, камень и дерево, а планировка зависела от региона и средств хозяев. В городах рядом с жильем часто располагались мастерские, внутренние дворы и небольшие торговые лавки.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посуда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Повседневную посуду делали из глины, а пищу приправляли пряностями, которые были доступны и на местных рынках, и через торговлю. Общие трапезы сопровождали семейные и религиозные традиции.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объединяли музыку, обряды и угощение гостей. Они помогали сохранить общинные связи, показать уважение к богам и создать редкие для повседневности моменты совместного отдыха.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 быт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49" y="1932945"/>
            <a:ext cx="428700" cy="342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849" y="1894275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0049" y="1894275"/>
            <a:ext cx="420300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3049" y="1913892"/>
            <a:ext cx="428700" cy="381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0249" y="1913892"/>
            <a:ext cx="428700" cy="38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3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обратить внимание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6327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сразу показывала климат, достаток и профессию. По ткани, цвету и украшениям можно было понять, живет ли человек в городе, деревне или при дворе.
</a:t>
            </a:r>
            <a:endParaRPr lang="en-US" sz="1700" dirty="0"/>
          </a:p>
        </p:txBody>
      </p:sp>
      <p:sp>
        <p:nvSpPr>
          <p:cNvPr id="15" name="Text 3"/>
          <p:cNvSpPr txBox="1"/>
          <p:nvPr/>
        </p:nvSpPr>
        <p:spPr>
          <a:xfrm>
            <a:off x="28999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из металла и стекла были не просто красивыми вещами, а знаком мастерства и положения семьи. Их носили по праздникам и в обычные дни, если позволял достаток.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671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многое говорила о месте человека в обществе. На столе могли быть лепешки, рис, овощи, пряности и сладости, а состав блюд зависел от региона и дохода.
</a:t>
            </a:r>
            <a:endParaRPr lang="en-US" sz="1700" dirty="0"/>
          </a:p>
        </p:txBody>
      </p:sp>
      <p:sp>
        <p:nvSpPr>
          <p:cNvPr id="17" name="Text 5"/>
          <p:cNvSpPr txBox="1"/>
          <p:nvPr/>
        </p:nvSpPr>
        <p:spPr>
          <a:xfrm>
            <a:off x="74343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показывал, насколько богата семья и где она живет. Каменные постройки встречались в городах и у знати, а в деревнях чаще строили более простые дома.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97015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объединял ремесленников, торговцев и покупателей. Здесь особенно заметны были различия между слоями общества: кто-то продавал товары, кто-то только выбирал лучшее для дома и праздников.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в камне и образе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символ державы
</a:t>
            </a:r>
            <a:pPr algn="l" indent="0" marL="0">
              <a:lnSpc>
                <a:spcPct val="100000"/>
              </a:lnSpc>
              <a:buNone/>
            </a:pPr>
            <a:r>
              <a:rPr lang="en-US" sz="8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Южной Индии поражали масштабом и деталями. Брихадишвара в Танджавуре показывает, как каменное зодчество соединяло строгую форму, высокий силуэт и богатый рельеф, прославляющий богов и власть царя.
</a:t>
            </a:r>
            <a:endParaRPr lang="en-US" sz="1289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и орнамент
</a:t>
            </a:r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Кхаджурахо известен множеством скульптур на стенах храмов. Орнаменты и фигуры не только украшали здание, но и передавали религиозные представления, представления о жизни и идею совершенства мира.
</a:t>
            </a:r>
            <a:endParaRPr lang="en-US" sz="1307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Мечети и новые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Кутб-Минар в Дели помогает увидеть встречу традиций. Здесь сочетаются исламские архитектурные формы, каменная резьба и монументальная башня, которая подчеркивала силу нового правителя и его столицы.
</a:t>
            </a:r>
            <a:endParaRPr lang="en-US" sz="121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слова и изображения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Дворцовая миниатюра
</a:t>
            </a:r>
            <a:pPr algn="l" indent="0" marL="0">
              <a:lnSpc>
                <a:spcPct val="100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дворах султанов и моголов особенно ценили миниатюру. Небольшие по размеру изображения рассказывали о жизни правителей, придворных церемониях, охоте и сражениях, сочетая точность деталей с яркой декоративностью.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традиции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Санскрит сохранял значение языка учености и религиозной традиции, а персидский был важен в административной и придворной среде. Наряду с ними развивались местные языки, на которых создавали новые тексты.
</a:t>
            </a:r>
            <a:endParaRPr lang="en-US" sz="1259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гимны и эпические сказания передавали память о героях, богах и идеалах поведения. Эти произведения не только читали, но и переписывали, сохраняя их для новых поколений.
</a:t>
            </a:r>
            <a:endParaRPr lang="en-US" sz="1259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связывала образованных людей разных регионов. Через книги и устные выступления распространялись религиозные идеи, моральные наставления и представления о власти, красоте и долге.
</a:t>
            </a:r>
            <a:endParaRPr lang="en-US" sz="12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Наука: математика, астрономия, 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 средневековой Индии развивалась сразу в нескольких направлениях. Особенно заметны достижения в математике, астрономии и медицине, которые влияли и на повседневную жизнь, и на более точные знания о мире.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области науки дополняли друг друга: математика давала точный счёт, астрономия — наблюдение за небом, медицина — полезные знания для жизни.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науки в средневековой Индии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5694" y="1963350"/>
            <a:ext cx="3824556" cy="393602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металлом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 умели изготавливать оружие, инструменты и украшения, которые ценились за прочность и качество отделки. Для этого нужны были знание сплавов, высокая температура и опыт, передаваемый в мастерских.
</a:t>
            </a:r>
            <a:endParaRPr lang="en-US" sz="1698" dirty="0"/>
          </a:p>
        </p:txBody>
      </p:sp>
      <p:sp>
        <p:nvSpPr>
          <p:cNvPr id="9" name="Text 2"/>
          <p:cNvSpPr txBox="1"/>
          <p:nvPr/>
        </p:nvSpPr>
        <p:spPr>
          <a:xfrm>
            <a:off x="4668689" y="3142950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ткачей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создавали тонкий хлопок, парчу и окрашенные ткани, которые охотно покупали в городах и портах. Ткани были важной частью торговли и показывали мастерство целых ремесленных семей.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в семье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обычно передавалось по наследству: дети учились у родителей и старших мастеров. Так сохранялись приемы обработки материалов, а сами ремесленные кварталы становились устойчивой частью города.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работали ремесленники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самое важное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3900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выбрать ноль, вы выберете идею, без которой невозможно современное вычисление. Это одно из самых влиятельных достижений индийской науки, вышедшее далеко за пределы своей эпохи.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9365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ткани говорят о мастерстве ткачей и о развитой торговле. Такой выбор показывает, что экономика Средневековой Индии опиралась не только на сельское хозяйство, но и на ремесло.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83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храмы напоминают, что архитектура была способом выразить веру, власть и художественный вкус. В них соединялись религиозная идея и труд множества мастеров.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40295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связывала Индию с другими странами и приносила новые товары, деньги и знания. Через порты в страну приходили не только грузы, но и идеи.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97576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показывает, что люди ценили не только практическую пользу, но и красоту слова. Литература помогала сохранять память, веру и представления о достойной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все было связано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не стояла на 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Средневековой Индии не сводится к одной столице или одной династии. Власть менялась, но государство продолжало опираться на города, налоги, армию и торговые пути.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не существовали изолированно: индуизм, ислам и наследие буддизма влияли на культуру, искусство и повседневные практики. Отсюда появлялись новые формы храмов, песен и обрядов.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Ремесла и торговля поддерживали рост городов. Когда развивались рынки, появлялись новые мастерские, а спрос на ткани, металлы и украшения делал экономику более разнообразной.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 жили по-разному, но все они участвовали в общем историческом процессе. Именно разнообразие языков, верований и занятий сделало Средневековую Индию особенно богатой и живой.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Индия: главные итоги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главное: Средневековая Индия была страной торговли, религиозного сосуществования и яркой культуры. В ней менялись правители, но росли города, ремесла, наука и искусство.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2026-07-25T23:49:44Z</dcterms:created>
  <dcterms:modified xsi:type="dcterms:W3CDTF">2026-07-25T23:49:44Z</dcterms:modified>
</cp:coreProperties>
</file>