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Пугачёве: история и литературный образ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восстания, сильная личность и образ в «Капитанской дочке»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почва для бунта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крепостное право усилилось, а жизнь крестьян, заводских рабочих и казаков стала тяжелее. Накапливавшееся недовольство податями, рекрутчиной и произволом власти подготовило почву для крупного восстания.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Иванович Пугачёв родился примерно в 1742 году на Дону и вырос в казачьей среде, где рано познакомился с военной службой и жизнью простых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Семилетней и Русско-турецкой войнах, поэтому хорошо знал армейский порядок, привычки солдат и трудности походной жизни, что помогло ему в восстании.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1773 году Пугачёв объявил себя императором Петром III. Так он стал не только предводителем бунта, но и самозванцем, чьё имя вошло в историю.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Емельян Пугачёв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глазами современников и истории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вожак на фоне бунта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сторонников Пугачёв выглядел человеком решительным, умеющим говорить с народом и обещать перемены. Его образ связывали с надеждой на справедливость и возвращение утраченных вольностей. На картинах и в иллюстрациях его часто показывают как сурового, но притягательного предводителя.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самозванец в памяти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правительства и дворян Пугачёв был опасным мятежником, способным поднять огромные массы людей. Историческая память сохранила не только его отвагу, но и жестокость восстания. Поэтому его фигура до сих пор вызывает разные оценки и споры.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зависимость стала одной из главных причин бунта: люди работали тяжело, платили много и почти не имели прав. Недовольство росло годами и охватывало всё новые районы.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 Пугачёва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тяжёлой была жизнь на уральских заводах и в казачьих землях. Работные люди страдали от перегрузок, а казаки теряли старые вольности и право на самоуправление.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Свою роль сыграли подати, насильственные наборы в армию и грубость местных властей. Простые люди часто не могли защититься от произвола и чувствовали себя беззащитными.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Пугачёва выступить как «чудом спасшийся царь Пётр III» усилило поддержку. Многие надеялись, что новый правитель изменит их жизнь и накажет обидчиков.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развивалось восстание 1773–1775 годов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местное недовольство превратилось в крупную войну.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Яицкое начало восстания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началось среди яицких казаков, недовольных потерей прежних прав и усилением контроля со стороны власти. Их поддержка дала движению первый прочный опорный пункт.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Пугачёва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обещал вернуть казачьи вольности, защитить простых людей и наказать притеснителей. Такие слова быстро находили отклик у тех, кто давно ждал перемен.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движению присоединились крестьяне, работные люди и жители разных районов Урала и Поволжья. Это превратило локальный протест в большое народное выступление.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Башкиры, татары и другие народы увидели в восстании шанс защитить свои интересы. Разные группы объединило общее недовольство несправедливостью и произволом.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восстания по этапам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подъём пришёлся на лето 1774 года, когда движение достигло своего пика.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быстрый рост силы восстания и столь же резкий спад после военных поражений.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восстания Е. И. Пугачёва (1773–1775)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стал главным пунктом сопротивления на востоке страны. Именно здесь повстанцы показали, что могут долго держать в напряжении крупный город и его гарнизон.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продолжалась несколько месяцев и привлекла к Пугачёву новых сторонников. Однако взять город штурмом повстанцы не смогли, и это стало серьёзным испытанием для их сил.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сделало имя Пугачёва известным по всей России. После Оренбурга восстание уже нельзя было считать местным столкновением — оно превратилось в общероссийскую проблему.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Оренбурга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и Казань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1774 года повстанцы вошли в Казань и ненадолго овладели городом. Это был самый громкий успех восстания и один из его самых известных эпизодов.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подхода правительственных войск Пугачёв отступил за Волгу. Захват Казани показал силу движения, но также ясно обозначил пределы его возможностей перед регулярной армией.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восстания и их цели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восстании участвовали разные группы общества, но каждая из них преследовала свои интересы и ожидала от Пугачёва перемен.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сторон были прямо противоположными, поэтому конфликт быстро стал масштабным и крайне острым.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Крестьянской войне 1773–1775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Башкиры, татары, мари, чуваши и другие жители Урала и Поволжья видели в движении шанс защититься от налогов, насилия чиновников и потери земель, поэтому поддержали бунт.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обещал вернуть справедливость и старые права тем, кого притесняли местные власти. Для многих это звучало как надежда на более свободную и спокойную жизнь.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сыграли яркие участники, например Салават Юлаев. Такие люди объединяли военную силу и поддержку местного населения, из-за чего восстание быстро расширялось.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 восстанию присоединились разные народы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повстанцев и правительственной армии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армии не сводилось только к численности: важны были связь между частями, снабжение и опыт офицеров.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Пугачёва был краткий рост поддержки, но устойчивое превосходство сохранила регулярная армия.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данных о ходе восстания и военной организации сторон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40" y="2020650"/>
            <a:ext cx="166275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3832" y="2020650"/>
            <a:ext cx="193987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47740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соратники Пугачёва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Салават Юлаев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Башкирский воин и поэт. Он стал одним из самых известных участников восстания и помог расширить его влияние на Урале.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Зарубин-Чика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ближайших сподвижников Пугачёва. Он действовал как организатор и помогал привлекать новые отряды к движению.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Овчинников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Участвовал в руководстве восставшими на местах. Его деятельность показывала, что бунт держался не на одном человеке, а на сети сторонников.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правительство подавляло восстание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обороны власти к военным действиям и аресту Пугачёва.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поражений Пугачёв оказался без надёжной поддержки. Его бывшие соратники схватили его и передали властям, надеясь спасти себя от наказания.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Пугачёва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1775 году его привезли в Москву, где состоялся суд. Для власти это было важно как показательное завершение большого народного выступления.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на Болотной площади стала финалом его личной истории и событием, о котором долго помнили современники. Она подчеркнула решимость государства подавить мятеж.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имя Пугачёва стало нарицательным. Оно стало обозначать и бунт, и сильного народного вожака, чьё влияние вышло далеко за пределы одного восстания.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восстания Пугачёва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восстание повлияло на разные слои общества и на политику государства после 1775 года.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власть стала осторожнее и внимательнее следила за любыми признаками нового бунта.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итоги Крестьянской войны 1773–1775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показывает Пугачёва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противоречивый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Пугачёв не выглядит простой злодейской фигурой. Он может быть суровым, но иногда проявляет великодушие и умеет говорить по-человечески.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его образ, чтобы показать, как в трудные времена проверяются честь, смелость и верность. Поэтому Пугачёв в повести интересен не только как исторический персонаж.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связывают с именем Пугачёва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 встречается в учебниках, литературе и исторической памяти, поэтому его имя знают не только как часть прошлого, но и как важный культурный символ.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 Пугачёвым связывают восстание и повесть Пушкина, но его значение шире: это и история, и размышление о справедливости.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культурно-исторических ассоциаций по теме Пугачёва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напоминает о том, к чему приводит глубокая несправедливость и как один человек может стать символом целой эпохи. Его история помогает лучше понять и прошлое России, и повесть Пушкина.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Пугачёв важен для истории и литературы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2026-05-22T19:16:56Z</dcterms:created>
  <dcterms:modified xsi:type="dcterms:W3CDTF">2026-05-22T19:16:56Z</dcterms:modified>
</cp:coreProperties>
</file>