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группы птиц: основные понятия и задачи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типов птиц по питанию и среде с целью понять их роль в природе.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птиц в природе и их разнообразие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представлены более 10 тысячами видов, населяют разные экосистемы и климатические зоны. Они влияют на опыление, распространение семян и контроль популяций насекомых, занимая множество экологических ниш.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экологические группы птиц?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группы объединяют виды по общим условиям обитания, способам добывания пищи и местам гнездования, отражая их адаптации к среде.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критерии включают тип питания, место обитания и характер поведения — это помогает систематизировать изучение птиц.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таких групп облегчает анализ влияния птиц на экосистемы и взаимодействия внутри природных сообществ.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признаки наземных птиц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 предпочитают землю и низкую растительность, где питаются семенами и насекомыми. Они устраивают гнёзда в траве или кустарниках и обладают крепкими ногами для быстрого передвижения.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Воробьи: активные обитатели нижнего яруса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Куропатки обитают в открытых травах и кустарниках, их режим питания включает растения и мелких насекомых. У птиц сильные ноги, облегчающие бегство от хищников.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Куропатки: мастера маскировки на земле
</a:t>
            </a:r>
            <a:endParaRPr lang="en-US" sz="13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50" y="1289291"/>
            <a:ext cx="3274800" cy="24273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975" y="1289568"/>
            <a:ext cx="3274800" cy="23505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 особенности древесных птиц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2050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Синицы предпочитают насекомых и семена, живут в лесах и парках. Строят гнёзда в дуплах или скворечниках, быстро перемещаясь по ветвям с помощью цепких лапок.
</a:t>
            </a:r>
            <a:endParaRPr lang="en-US" sz="944" dirty="0"/>
          </a:p>
        </p:txBody>
      </p:sp>
      <p:sp>
        <p:nvSpPr>
          <p:cNvPr id="11" name="Text 4"/>
          <p:cNvSpPr txBox="1"/>
          <p:nvPr/>
        </p:nvSpPr>
        <p:spPr>
          <a:xfrm>
            <a:off x="4972051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Синицы: маленькие живые охотники в кронах
</a:t>
            </a:r>
            <a:endParaRPr lang="en-US" sz="1118" dirty="0"/>
          </a:p>
        </p:txBody>
      </p:sp>
      <p:sp>
        <p:nvSpPr>
          <p:cNvPr id="12" name="Text 5"/>
          <p:cNvSpPr txBox="1"/>
          <p:nvPr/>
        </p:nvSpPr>
        <p:spPr>
          <a:xfrm>
            <a:off x="942975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Дятлы используются острым клювом для поиска пищи под корой деревьев. Они гнездятся в дуплах и обладают крепкими когтями для надёжного хвата на ветках.
</a:t>
            </a:r>
            <a:endParaRPr lang="en-US" sz="971" dirty="0"/>
          </a:p>
        </p:txBody>
      </p:sp>
      <p:sp>
        <p:nvSpPr>
          <p:cNvPr id="13" name="Text 6"/>
          <p:cNvSpPr txBox="1"/>
          <p:nvPr/>
        </p:nvSpPr>
        <p:spPr>
          <a:xfrm>
            <a:off x="942976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Дятлы: специалисты по добыче насекомых
</a:t>
            </a:r>
            <a:endParaRPr lang="en-US" sz="117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водоплавающих птиц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Утки хорошо плавают благодаря перепончатым лапам и гидрофильному оперению. Они добывают корм в воде и строят гнезда на берегах водоёмов.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Утки: универсальные пловцы и ныряльщики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Лебеди имеют длинные шеи для поиска пищи под водой, перепончатые лапы и плотное оперение, защищающее от влаги. Они формируют крепкие пары и гнездятся на мелководьях.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Лебеди: величественные обитатели водоёмов
</a:t>
            </a:r>
            <a:endParaRPr lang="en-US" sz="137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50" y="1289291"/>
            <a:ext cx="3274800" cy="24273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975" y="1289568"/>
            <a:ext cx="3274800" cy="23505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болот и лугов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2050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Журавли обитают в болотах и луговых зонах, кормятся мелкой рыбой и насекомыми. Их гнёзда располагаются на земле в защищённых местах, и они известны своими протяжными криками.
</a:t>
            </a:r>
            <a:endParaRPr lang="en-US" sz="820" dirty="0"/>
          </a:p>
        </p:txBody>
      </p:sp>
      <p:sp>
        <p:nvSpPr>
          <p:cNvPr id="11" name="Text 4"/>
          <p:cNvSpPr txBox="1"/>
          <p:nvPr/>
        </p:nvSpPr>
        <p:spPr>
          <a:xfrm>
            <a:off x="4972051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Журавли: символы болотистых ландшафтов
</a:t>
            </a:r>
            <a:endParaRPr lang="en-US" sz="1140" dirty="0"/>
          </a:p>
        </p:txBody>
      </p:sp>
      <p:sp>
        <p:nvSpPr>
          <p:cNvPr id="12" name="Text 5"/>
          <p:cNvSpPr txBox="1"/>
          <p:nvPr/>
        </p:nvSpPr>
        <p:spPr>
          <a:xfrm>
            <a:off x="942975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Чибисы ищут пищу на влажных почвах, питаясь беспозвоночными. Они строят открытые гнёзда прямо на земле, маскирующиеся под окружающую среду.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942976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Чибисы: бдительные обитатели открытых пространств
</a:t>
            </a:r>
            <a:endParaRPr lang="en-US" sz="92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открытых пространств: степи и пустыни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Жаворонки и стрепеты обладают окраской, сливающейся с травой и почвой, что повышает их маскировку в степях и полупустынях.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таких птиц состоит преимущественно из семян и насекомых, обеспечивающих необходимое питание в открытых экосистемах.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отличаются скоростью бега и умением быстро скрываться от хищников, что обеспечивает выживание в сложных условиях среды.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лесных птиц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Совы занимают верхние ярусы леса и используют острое зрение, чтобы добывать насекомых и мелких грызунов в темное время суток. Гнездятся в дуплах и на высоких ветках.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Совы: ночные охотники с острым зрением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Дрозды обитают в лесных и парковых зонах, питаются ягодами и насекомыми. Они строят гнёзда на ветках, используя маскировочную окраску для защиты потомства.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Дрозды: яркие певцы леса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городов: адаптация к урбанистической среде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 используют доступные городские ниши — крыши, чердаки и ниши зданий для гнездования и защиты от хищников.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Голуби успешно приспособились к поеданию остатков пищи человека, что обеспечивает им доступный источник питания в городах.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Стрижи проводят большую часть времени в воздухе, используя городские высотные сооружения как места для отдыха и гнездования.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80% популяций некоторых видов птиц зависят от городской среды, демонстрируя успешную адаптацию к антропогенным условиям.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50" y="1289291"/>
            <a:ext cx="3274800" cy="24273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975" y="1289568"/>
            <a:ext cx="3274800" cy="23505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птицы: стратегии охоты и роль в природе
</a:t>
            </a:r>
            <a:endParaRPr lang="en-US" sz="2881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2050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Ястребы охотятся на подвижную добычу, используя стремительный полёт и острое зрение. Они контролируют количество грызунов и мелких птиц, предотвращая перенаселение и обеспечивая здоровье экосистем.
</a:t>
            </a:r>
            <a:endParaRPr lang="en-US" sz="784" dirty="0"/>
          </a:p>
        </p:txBody>
      </p:sp>
      <p:sp>
        <p:nvSpPr>
          <p:cNvPr id="11" name="Text 4"/>
          <p:cNvSpPr txBox="1"/>
          <p:nvPr/>
        </p:nvSpPr>
        <p:spPr>
          <a:xfrm>
            <a:off x="4972051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Ястребы — главные охотники днём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42975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Совы обладают невероятным зрением и осязанием, что позволяет им бесшумно подкрадываться к добыче в темноте. Их острые когти и изогнутый клюв идеально подходят для захвата мелких млекопитающих и птиц, поддерживая баланс в природе.
</a:t>
            </a:r>
            <a:endParaRPr lang="en-US" sz="784" dirty="0"/>
          </a:p>
        </p:txBody>
      </p:sp>
      <p:sp>
        <p:nvSpPr>
          <p:cNvPr id="13" name="Text 6"/>
          <p:cNvSpPr txBox="1"/>
          <p:nvPr/>
        </p:nvSpPr>
        <p:spPr>
          <a:xfrm>
            <a:off x="942976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Мастерство ночной охоты сов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812602"/>
            <a:ext cx="3812100" cy="209979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экологических групп птиц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различия в среде обитания, пищевых предпочтениях и представители каждой группы. Эти данные показывают разнообразие экологических ролей птиц и их взаимосвязь с окружающей средой.
</a:t>
            </a:r>
            <a:endParaRPr lang="en-US" sz="1114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группы различны по образу жизни и питанию, но каждая играет важную роль в поддержании баланса в экосистемах.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«Птицы мира»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птиц по экологическим группам в России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птицы занимают наибольшую долю из-за разнообразия лесных местообитаний по стране.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наибольшую представленность древесных птиц, что отражает богатство лесных экосистем России.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орнитологов России, 2023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птиц разных экологических групп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Водоплавающие птицы питаются водорослями, рыбой и различными водными беспозвоночными, используя свои особенности строения лап и клюва для добычи корма в воде.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Древесные птицы предпочитают насекомых, разнообразные семена и ягоды, активно пользуясь клювом для поиска пищи на ветвях и в коре деревьев.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птицы питаются зёрнами полевых и дикорастущих растений, а также насекомыми, что отражает адаптацию к кормовой базе на земле и в низкой растительности.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птицы употребляют преимущественно мясо мелких животных, включая грызунов и птиц, выполняя важную функцию регуляции численности добычи.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формирования экологических групп птиц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по среде обитания, питанию и гнездованию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Птицы-мигранты: разнообразие миграционных стратегий
</a:t>
            </a:r>
            <a:endParaRPr lang="en-US" sz="3144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Ласточки, скворцы и гуси совершают ежегодные миграции на большие расстояния, чтобы использовать более благоприятные условия в разные сезоны. Эти перемещения связаны с доступностью еды и климатическими изменениями.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Перелётные птицы и сезонные перемещения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 и сороки обычно остаются в одном регионе круглый год. Их приспособленность к городской и сельской среде позволяет им не испытывать необходимости в сезонных перемещениях.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Оседлые птицы и их стабильные места обитания
</a:t>
            </a:r>
            <a:endParaRPr lang="en-US" sz="137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экологические группы птиц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Дрофы, стрепеты и коростели находятся под угрозой из-за значительного сокращения естественных местообитаний и ухудшения условий окружающей среды.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климата, загрязнение и браконьерство усиливают давление на численность исчезающих видов, что требует дополнительных мер охраны.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Дрофа занесена в Красную книгу России, с численностью всего около 8–10 тысяч особей, что подчёркивает необходимость уделять внимание сохранению данных групп.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50" y="1289291"/>
            <a:ext cx="3274800" cy="24273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975" y="1289568"/>
            <a:ext cx="3274800" cy="23505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экологические группы птиц
</a:t>
            </a:r>
            <a:endParaRPr lang="en-US" sz="2881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2050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охраняемых территорий и поддержание мест гнездования помогают сохранять редкие и уязвимые виды птиц, способствуя восстановлению их популяций и биологического разнообразия.
</a:t>
            </a:r>
            <a:endParaRPr lang="en-US" sz="805" dirty="0"/>
          </a:p>
        </p:txBody>
      </p:sp>
      <p:sp>
        <p:nvSpPr>
          <p:cNvPr id="11" name="Text 4"/>
          <p:cNvSpPr txBox="1"/>
          <p:nvPr/>
        </p:nvSpPr>
        <p:spPr>
          <a:xfrm>
            <a:off x="4972051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создание природных заказников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42975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Разрастание городов приводит к утрате традиционных местообитаний птиц, изменению пищевых ресурсов и увеличению уровня шума, что сказывается на снижении численности некоторых видов.
</a:t>
            </a:r>
            <a:endParaRPr lang="en-US" sz="784" dirty="0"/>
          </a:p>
        </p:txBody>
      </p:sp>
      <p:sp>
        <p:nvSpPr>
          <p:cNvPr id="13" name="Text 6"/>
          <p:cNvSpPr txBox="1"/>
          <p:nvPr/>
        </p:nvSpPr>
        <p:spPr>
          <a:xfrm>
            <a:off x="942976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строительство и его последствия
</a:t>
            </a:r>
            <a:endParaRPr lang="en-US" sz="115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птиц в экосистемах и значимость сохранения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способствуют опылению растений, что обеспечивает размножение и устойчивость флоры в природных сообществах.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регуляторы численности вредителей, птицы контролируют популяции насекомых и грызунов, предотвращая их массовое размножение.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Распространяя семена, птицы обеспечивают расширение ареалов растений, влияя на разнообразие и стабильность экосистем.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изучения и охраны экологических групп птиц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группы птиц отражают сложные взаимосвязи с окружающей средой и важны для поддержания природного баланса. Их охрана помогает сохранить биоразнообразие для будущих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2026-05-09T20:26:06Z</dcterms:created>
  <dcterms:modified xsi:type="dcterms:W3CDTF">2026-05-09T20:26:06Z</dcterms:modified>
</cp:coreProperties>
</file>