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район и почему это важно каждому жителю.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района: что это и зачем изучать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район и его хозяйство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 — это пространство повседневной жизни. Здесь всё связано: улицы, дома, школы, магазины, службы и управление.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600" y="1693400"/>
            <a:ext cx="318600" cy="28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613" y="1675700"/>
            <a:ext cx="318600" cy="3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600" y="3303125"/>
            <a:ext cx="318600" cy="28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7846" y="1707560"/>
            <a:ext cx="318600" cy="254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9625" y="3285425"/>
            <a:ext cx="318600" cy="31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хозяйство района
</a:t>
            </a:r>
            <a:endParaRPr lang="en-US" sz="2300" dirty="0"/>
          </a:p>
        </p:txBody>
      </p:sp>
      <p:sp>
        <p:nvSpPr>
          <p:cNvPr id="14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662600" y="2107475"/>
            <a:ext cx="2322000" cy="8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тротуары и остановки связывают дома с важными местами района. Без них сложно добраться до школы, работы, поликлиники и магазинов вовремя и безопасно.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429613" y="2107475"/>
            <a:ext cx="2322000" cy="8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обеспечивают воду, тепло, свет, газ и вывоз отходов. Их работа незаметна, но именно она поддерживает порядок, чистоту и нормальные условия жизни.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662600" y="3717200"/>
            <a:ext cx="2322000" cy="8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мастерские и бытовые сервисы закрывают ежедневные потребности людей. Чем лучше они распределены по территории, тем меньше времени уходит на покупки и мелкие дела.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97846" y="2107475"/>
            <a:ext cx="2322000" cy="8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детские сады, поликлиники и спортивные объекты помогают людям учиться, лечиться и развиваться. Они делают район удобным для семей с детьми и пожилых жителей.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429625" y="3717200"/>
            <a:ext cx="2322000" cy="8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Администрация, благоустройство и безопасность помогают району работать как единое целое. Именно они следят, чтобы правила соблюдались, а проблемы решались вовремя.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256900" y="1638473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транспорта и дорог зависит, сколько времени люди тратят на дорогу каждый день. Удобные маршруты помогают успевать в школу, на занятия и домой без лишней спешки.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56900" y="24433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коммунальных служб определяет, будет ли в доме тепло, чисто и безопасно. Если сеть работает плохо, неудобства быстро ощущают все жители района.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56900" y="32482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школ, поликлиник и магазинов влияет на доступность важных услуг. Когда нужные объекты рядом, людям проще учиться, лечиться и решать повседневные дела.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56900" y="40530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порядок на улицах и исправная связь повышают безопасность. В таком районе легче ориентироваться, вызывать помощь и чувствовать себя спокойно в любое время суток.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жизни людей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связи внутри района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основа территории переходит в работу служб и влияет на качество жизни.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которые связывают район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89500" y="4376831"/>
            <a:ext cx="39573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плохого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дороги влияет не только на комфорт, но и на здоровье людей. Ямы, грязь и отсутствие освещения увеличивают время поездки и могут привести к травмам.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89500" y="1887931"/>
            <a:ext cx="39573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тротуары соединяют жилые дома с важными местами района. Исправное покрытие, разметка и переходы делают передвижение быстрее и безопаснее для пешеходов и транспорта.
</a:t>
            </a:r>
            <a:endParaRPr lang="en-US" sz="856" dirty="0"/>
          </a:p>
        </p:txBody>
      </p:sp>
      <p:sp>
        <p:nvSpPr>
          <p:cNvPr id="14" name="Text 4"/>
          <p:cNvSpPr txBox="1"/>
          <p:nvPr/>
        </p:nvSpPr>
        <p:spPr>
          <a:xfrm>
            <a:off x="4889500" y="2510156"/>
            <a:ext cx="39573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 маршруты помогают жителям добираться до школы, работы и поликлиники. Если расписание понятное и соблюдается, поездки становятся предсказуемыми и удобными.
</a:t>
            </a:r>
            <a:endParaRPr lang="en-US" sz="889" dirty="0"/>
          </a:p>
        </p:txBody>
      </p:sp>
      <p:sp>
        <p:nvSpPr>
          <p:cNvPr id="15" name="Text 5"/>
          <p:cNvSpPr txBox="1"/>
          <p:nvPr/>
        </p:nvSpPr>
        <p:spPr>
          <a:xfrm>
            <a:off x="4889500" y="3132381"/>
            <a:ext cx="39573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зимняя уборка особенно важны в тёмное и холодное время года. Чистые тротуары и видимые переходы снижают риск падений и аварий.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89500" y="3754606"/>
            <a:ext cx="39573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переезды и развязки связывают разные части района. Когда такие объекты работают исправно, транспорт движется без задержек и пробок.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79450" y="2293050"/>
            <a:ext cx="14127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стоки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 и канализация обеспечивают подачу чистой воды и отвод стоков. Без этих систем невозможно поддерживать гигиену, готовить пищу и сохранять санитарную безопасность.
</a:t>
            </a:r>
            <a:endParaRPr lang="en-US" sz="1091" dirty="0"/>
          </a:p>
        </p:txBody>
      </p:sp>
      <p:sp>
        <p:nvSpPr>
          <p:cNvPr id="11" name="Text 2"/>
          <p:cNvSpPr txBox="1"/>
          <p:nvPr/>
        </p:nvSpPr>
        <p:spPr>
          <a:xfrm>
            <a:off x="2227325" y="2293050"/>
            <a:ext cx="14127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 и подача газа помогают жильцам переживать холодный сезон. Когда сети работают без сбоев, в домах сохраняются тепло и нормальные бытовые условия.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875150" y="2293050"/>
            <a:ext cx="14127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Электроснабжение делает возможной работу освещения, техники и связи. Перебои с электричеством сразу сказываются на быте, учёбе и работе учреждений.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22975" y="2293050"/>
            <a:ext cx="14127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мусора и уборка дворов поддерживают чистоту и уменьшают риск неприятных запахов, насекомых и заболеваний. Здесь важны регулярность и дисциплина служб.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70850" y="2293050"/>
            <a:ext cx="14127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ремонт домов и сетей предотвращает серьёзные аварии. Чем раньше замечена проблема, тем меньше неудобств для жителей и затрат для района.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ЖКХ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нужна, чтобы быстро сообщать новости, договариваться о встречах и вызывать помощь. Для жителей района это уже такая же привычная часть жизни, как транспорт или магазин.
</a:t>
            </a:r>
            <a:endParaRPr lang="en-US" sz="950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качество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связь мешает работе банков, сервисов и экстренных служб. Поэтому качество сети влияет не только на комфорт, но и на скорость решения важных вопросов.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точки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в библиотеках, школах и общественных местах делает доступ к информации удобнее. Люди могут оплатить услуги, оформить запрос или связаться с нужной организацией.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интернет помогает учиться, искать информацию и выполнять задания. Он особенно важен для школьников, когда нужно пользоваться электронными материалами и образовательными сервисами.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 в районе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услуги: город и село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торговля и услуги обычно устроены в городе и в сельской местности.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обычно даёт больше выбора, а в селе важнее доступность и мобильность услуг.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район заметно удобнее, когда его службы, транспорт и учреждения действуют согласованно.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темы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система делает повседневную жизнь проще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выращивают зерновые культуры, и от вовремя проведённой посевной зависит будущий урожай. Здесь важны техника, семена, погода и доступные дороги, чтобы зерно быстро попадало на склады и в магазины.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животноводческие комплексы дают молоко, мясо и яйца. Для них нужны корма, вода, ветеринарный уход и регулярная доставка продукции, поэтому работа хозяйства зависит не только от животных, но и от всей местной инфраструктуры.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теплица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теплицы помогают районy получать овощи и фрукты почти круглый год. Такие хозяйства особенно чувствительны к поливу, температуре и перевозке продукции, ведь свежие продукты нужно доставить покупателю без задержек.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сельское хозяйство района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9865" y="2314774"/>
            <a:ext cx="321000" cy="25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2428" y="1750074"/>
            <a:ext cx="280875" cy="32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47365" y="1782174"/>
            <a:ext cx="321000" cy="256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74865" y="2314774"/>
            <a:ext cx="321000" cy="256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 для учёбы и здоровья
</a:t>
            </a:r>
            <a:endParaRPr lang="en-US" sz="2300" dirty="0"/>
          </a:p>
        </p:txBody>
      </p:sp>
      <p:sp>
        <p:nvSpPr>
          <p:cNvPr id="16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648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детям знания, расписание занятий и место для общения с одноклассниками. Если школа рядом, дорога занимает меньше времени, а у семьи остаётся больше сил на учёбу и отдых.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2721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и кабинет врача помогают быстро получить помощь, пройти осмотр или сделать прививку. Близость медицинских учреждений особенно важна для родителей с детьми и пожилых жителей.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866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Спортзал, стадион и секции делают район удобным для активного отдыха. Когда такие места доступны пешком, подросткам легче регулярно тренироваться и проводить время с пользой.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4793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есть где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сад и кружки поддерживают развитие ребёнка, пока родители работают. В таких местах дети учатся общаться, заниматься творчеством и привыкать к организованному режиму дня.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жители отдыхают и общаются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кинотеатр дают возможность не только отдохнуть, но и расширить кругозор. Когда досуг организован рядом с домом, меньше времени уходит на дорогу и больше — на полезные занятия.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встреч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культуры, библиотека и музей помогают узнавать историю района, встречаться с людьми и участвовать в кружках. Здесь проходят выставки, концерты и занятия, которые поддерживают интерес к местным традициям.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района, ярмарки и концерты создают общую атмосферу и делают жизнь заметно разнообразнее. Такие события объединяют жителей разных возрастов и помогают почувствовать себя частью одного сообщества.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 и секции особенно важны для подростков, которым нужно безопасное место для общения и движения. После школы здесь можно играть, тренироваться и проводить время без лишнего риска.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службы безопасности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информация о пожаре, аварии или другой угрозе проходит путь от сообщения до восстановления порядка.
</a:t>
            </a:r>
            <a:endParaRPr lang="en-US" sz="11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запросов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района собирает обращения жителей, определяет главные проблемы и распределяет задачи между службами. От её работы зависит, какие вопросы решаются в первую очередь и насколько быстро появляется результат.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служб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Муниципальные службы следят за дорогами, освещением, уборкой, дворами и общественными пространствами. Они работают по плану, чтобы район оставался удобным для жизни каждый день, а не только после проверок.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расходов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понять, на что у района есть деньги и какие расходы нельзя откладывать. Когда средств мало, особенно важно выбирать между срочным ремонтом, безопасностью и новыми проектами.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нужен, чтобы решения не оставались только на бумаге. Жители тоже могут участвовать: сообщать о проблемах, задавать вопросы и предлагать, что сделать для своего двора или улицы.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 порядок в районе
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район тратит деньги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расходов местного бюджета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показывает, какие задачи район решает в первую очередь: безопасные дороги, работа школ, отопление и чистота дворов обычно требуют самых заметных расходов.
</a:t>
            </a:r>
            <a:endParaRPr lang="en-US" sz="1417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расходов идёт на повседневные и обязательные нужды, а меньшая — на культуру. Это показывает приоритет качества жизни и базовой инфраструктуры.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регулярной уборки и ухода район быстро теряет комфорт. Поэтому зелёные зоны, освещение и чистые дворы нужны круглый год, а не только перед праздниками.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благоустройства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7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 дней в году
</a:t>
            </a:r>
            <a:endParaRPr lang="en-US" sz="3507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нуждается в постоянном уходе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2460122"/>
            <a:ext cx="4468800" cy="15115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для сравнения районов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сравнить, какие условия делают район удобным для жизни, а какие — создают трудности.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объектов рядом и чем лучше их состояние, тем выше качество жизни. Особенно заметны различия в транспорте, доступности услуг и уровне благоустройства.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82350" y="3760722"/>
            <a:ext cx="1391700" cy="940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маршрут: двор, улицу, остановку, школу, магазин и зелёную зону. Такой путь помогает увидеть район как единое пространство, а не набор отдельных зданий.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7175575" y="3760722"/>
            <a:ext cx="1391700" cy="940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 можно оформить как карту проблем и предложений. Тогда мини-проект покажет не только недостатки, но и реальные шаги, которые помогут району стать лучше.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527269" y="3760722"/>
            <a:ext cx="1391700" cy="940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делает наблюдение точным: по нему легче не забыть важные детали. В нём отмечают чистоту, безопасность, доступность и то, насколько удобно пользоваться объектами каждый день.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878963" y="3760722"/>
            <a:ext cx="1391700" cy="940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обхода собирают фотографии, записи и краткие выводы. Это помогает сравнить разные части района и понять, где нужна срочная помощь, а где достаточно обычного ухода.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230656" y="3760722"/>
            <a:ext cx="1391700" cy="9409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участке отмечают состояние дорог, освещение, мусорные контейнеры, лавочки и тротуары. Важно фиксировать не только проблемы, но и удачные решения, которые делают место удобным.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провести обход района
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районное хозяйство важно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района — это не отдельные здания, а целая система, от которой зависит повседневная жизнь. Чем лучше работают службы, дороги, школы и управление, тем комфортнее и безопаснее район для всех жителей.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2026-07-27T01:32:13Z</dcterms:created>
  <dcterms:modified xsi:type="dcterms:W3CDTF">2026-07-27T01:32:13Z</dcterms:modified>
</cp:coreProperties>
</file>