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Непроверяемые гласные и согласные в корне слова
</a:t>
            </a:r>
            <a:endParaRPr lang="en-US" sz="2068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слова, которые нужно запоминать и проверять по словарю.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пятиклассника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уже нужно писать аккуратно и быстро: в диктантах, упражнениях и небольших текстах встречаются слова с непроверяемыми буквами. Если не знать их написание, легко допустить ошибку даже в знакомом слове.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способа проверки обычно пробуют сначала, но в трудных словах они не помогают.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буква в корне не проясняется ни ударением, ни подбором родственного слова, её нужно запомнить.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 в 5 классе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12" y="2077064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25" y="2801706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Непроверяемые гласные в корне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непроверяемыми гласными выбор буквы нельзя вывести по правилу. Написание закреплено в словаре и запоминается целиком, как в словах карандаш и апельсин.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есть, но её надо запомнить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билет гласная слышится не так отчётливо, как пишется. Поэтому опираться только на звучание опасно: правильный вариант подтверждает словарь.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слух можно ошибиться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подбор однокоренных слов не делает гласную ясной. Даже если слово связано с другими по смыслу, нужная буква в корне остаётся непроверяемой.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не всегда помогают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проверки ударением сомнение остаётся, слово относят к словарным. Его лучше выписать отдельно и несколько раз повторить в правильном написании.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словарная проверка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Непроверяемые гласные встречаются в обычной речи и учебных текстах. Чем чаще ученик видит слово в верном виде, тем прочнее оно закрепляется в памяти.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важнее догадки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12" y="1392109"/>
            <a:ext cx="39322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37" y="2077064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12" y="3484420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500" y="4181428"/>
            <a:ext cx="33705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Непроверяемые согласные в корне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согласный звук произносится слабо или совсем не совпадает с написанием. Из-за этого букву нельзя уверенно определить только по слуху.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Согласная слышится неясно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чувство и шоссе показывают, что произношение не всегда подсказывает написание. Чтобы не ошибиться, нужно сверяться со словарём и запоминать форму слова.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слуху ненадёжна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Непроверяемые согласные есть в словах праздник, лестница и футбол. Такие слова кажутся простыми, но именно в них легко пропустить или перепутать букву.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 знакомых словах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шоссе нужно помнить двойную сс. По звучанию это не всегда заметно, поэтому правильное написание нельзя угадывать на слух.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пишется удвоенная согласная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согласная в корне не подтверждается правилом, её относят к непроверяемым. Лучший способ избежать ошибки — выучить слово и регулярно возвращаться к нему.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только точное запоминание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непроверяемое написание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со словом в тексте и орфографическом словаре.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278601"/>
            <a:ext cx="4646100" cy="111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и непроверяемые написания: сравнение
</a:t>
            </a:r>
            <a:endParaRPr lang="en-US" sz="2402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 в 5 классе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отличается правило от словарного запоминания.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слова поддаются проверке, а непроверяемые требуют запоминания и обращения к словарю.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— главный помощник
</a:t>
            </a:r>
            <a:endParaRPr lang="en-US" sz="219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подсказывает точное написание слова, если правило не срабатывает. В нём можно быстро проверить трудную букву и не полагаться на догадку.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нужен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избежать ошибок в тетради, при списывании и в диктанте. Он особенно полезен для слов, которые часто встречаются в учебных заданиях и повседневной речи.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Объединяйте слова по темам: школа, природа, транспорт, еда или профессии. Когда рядом стоят близкие по смыслу слова, их написание легче удержать в памяти.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короткие записи, карточки и предложения. Полезно не просто смотреть на слово, а несколько раз писать его правильно и читать вслух в готовом контексте.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Возвращайтесь к одним и тем же словам в разных заданиях. Повторение в упражнениях, диктантах и чтении закрепляет написание прочнее, чем одноразовое заучивание.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удобнее запоминать трудные слова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вызывают слова, написание которых не совпадает со звучанием и требует словарной проверки.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вызывают ошибки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ошибаются там, где нельзя опереться только на слух; поэтому словарь и запоминание особенно важны.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русского языка в 5 классе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возникает, когда ученик выбирает букву только по звучанию: вместо а пишет о, вместо е — и, хотя в корне слово запоминается как словарное.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непроизносимыми согласными ошибаются из-за пропуска буквы: в слове чувство забывают т, а в слове шоссе не замечают удвоенное с.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лишняя буква: в словах аллея или коллекция школьники нередко добавляют или убирают согласную, ориентируясь лишь на произношение.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редко встречается в чтении и упражнениях, правильное написание не закрепляется. Поэтому словарные слова нужно видеть, писать и проверять несколько раз.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12" y="2781486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237" y="4181428"/>
            <a:ext cx="505575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запоминания словарных слов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списывание помогает рассмотреть слово целиком, заметить трудную букву и несколько раз повторить правильный образ слова в памяти без лишней спешки.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Списывание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 записывается и проговаривается в разных упражнениях, тем прочнее закрепляется его написание. Повторение особенно полезно для коротких словарных диктантов.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удобно писать слово, выделять опасную букву цветом и закрывать ответ. Такой приём делает тренировку быстрой и наглядной для ученика.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легче запомнить, если включить его в короткое предложение. Тогда оно связывается не только с написанием, но и с живой речью.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Картинка, тема или знакомая ситуация помогают удержать слово в памяти. Ассоциация особенно полезна, когда написание не совпадает со звучанием.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со словарным словом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встрече с непроверяемым написанием в тексте и при работе со словарём.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 и запоминания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словарных слов по теме урока.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слово, трудную букву и краткий способ запоминания. Она помогает быстро повторить словарные написания перед диктантом или проверочной работой.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написания лучше закрепляются, если слово повторять в связке с опасной буквой и короткой подсказкой для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родственные слова не дают ответа, потому что нужная буква в корне не становится слышнее. Тогда проверка по слуху не работает и может только запутать.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шоссе нельзя подобрать удобное проверочное слово, которое объяснило бы удвоенное с. В слове чувство буква т тоже не проясняется при подборе однокоренных слов.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написания сложились в языке исторически. Их не выводят правилом, а запоминают как словарные: сверяют по орфографическому словарю и повторяют в упражнениях.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проверка однокоренными словами не помогает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типичные ошибки при письме без словаря на примере трудных слов. Для сравнения использованы слова, которые часто встречаются в школьных заданиях.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письма: по слуху и по словарю
</a:t>
            </a:r>
            <a:endParaRPr lang="en-US" sz="2278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проверка снижает количество ошибок и особенно полезна там, где звучание не подсказывает правильную букву.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 теме орфографических ошибок в 5 классе.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карточка слова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карточка помогает увидеть слово целиком: само написание, корень, трудную букву и короткий пример. Такой формат удобен для слов вокзал, пассажир или берёза.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становится ещё полезнее, если выделить опасную букву цветом и добавить маленький рисунок. Тогда соединяются написание, значение и употребление слова в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запоминать написание
</a:t>
            </a:r>
            <a:endParaRPr lang="en-US" sz="2314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Встреча в учебнике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впервые замечает новое слово в тексте и обращает внимание на его необычное написание.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Повторение в упражнениях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появляется снова в заданиях, поэтому запоминается не случайно, а через несколько повторов.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Работа со словарём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в словаре написание закрепляется и становится понятным для записи в тетради.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Узнавание в 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новых текстах слово уже распознаётся быстрее, а орфографическая память работает увереннее.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Мини-тренажёр для самопроверки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 теме непроверяемых гласных и согласных в корне слова.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проверить, насколько хорошо запомнены словарные слова. Важно не только вставить букву, но и объяснить, почему написание нужно запомнить.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самопроверка учит быстро узнавать трудные слова и сокращает число ошибок в письменных работах.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словарь и тренировка делают письмо грамотнее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Непроверяемые буквы в корне не определяются ударением или подбором родственного слова. Чтобы писать без ошибок, нужно чаще читать, пользоваться словарём и регулярно тренировать словарные слова.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2026-05-22T22:27:17Z</dcterms:created>
  <dcterms:modified xsi:type="dcterms:W3CDTF">2026-05-22T22:27:17Z</dcterms:modified>
</cp:coreProperties>
</file>