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image" Target="../media/image-12-12.png"/><Relationship Id="rId13" Type="http://schemas.openxmlformats.org/officeDocument/2006/relationships/image" Target="../media/image-12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6810" y="745950"/>
            <a:ext cx="4213031" cy="4397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909500" cy="143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стиля в информатике: как единые правила делают информацию понятной
</a:t>
            </a:r>
            <a:endParaRPr lang="en-US" sz="3131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798800"/>
            <a:ext cx="21675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1883775"/>
            <a:ext cx="4082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Стиль помогает договориться, как оформлять данные: одинаково, аккуратно и понятно с первого взгляда.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0225" y="914904"/>
            <a:ext cx="3706800" cy="36597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4596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 информатике встречается понятие стиля
</a:t>
            </a:r>
            <a:endParaRPr lang="en-US" sz="2663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729950"/>
            <a:ext cx="41589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Стиль в информатике — это набор устойчивых правил оформления цифровой информации. Он проявляется в редакторах текста, в программах и в интерфейсах приложений, помогая быстрее читать, находить нужное и меньше ошибаться.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66318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Стиль как система повторяющихся признаков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354725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Стиль собирается из повторяющихся элементов: шрифта, цветовой палитры, отступов, формы кнопок, порядка блоков и способа записи команд. Благодаря этому всё становится узнаваемым и упорядоченным.
</a:t>
            </a:r>
            <a:endParaRPr lang="en-US" sz="1103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666350" y="251215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элементы используются последовательно, читатель легче понимает, что важно, а что второстепенно. Это работает и на экране: помогает выделять заголовки и отделять разные части материала.
</a:t>
            </a:r>
            <a:endParaRPr lang="en-US" sz="1085" dirty="0"/>
          </a:p>
        </p:txBody>
      </p:sp>
      <p:sp>
        <p:nvSpPr>
          <p:cNvPr id="10" name="Text 4"/>
          <p:cNvSpPr txBox="1"/>
          <p:nvPr/>
        </p:nvSpPr>
        <p:spPr>
          <a:xfrm>
            <a:off x="3146400" y="366960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Повторяемость признаков снижает нагрузку на внимание. В результате информация читается быстрее, ошибки уменьшаются, а пользователь или ученик увереннее ориентируется в документе, странице или приложении.
</a:t>
            </a:r>
            <a:endParaRPr lang="en-US" sz="104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Стиль оформления текста в текстовом редакторе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631575"/>
            <a:ext cx="38031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стиль в документе
</a:t>
            </a:r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текстовых документах стиль проявляется через шрифт, его размер, начертание, цвет и формат абзацев. Заголовки обычно делают крупнее и заметнее, чтобы читатель сразу понимал структуру работы.
</a:t>
            </a:r>
            <a:endParaRPr lang="en-US" sz="1119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760025"/>
            <a:ext cx="38031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разного оформления
</a:t>
            </a:r>
            <a:pPr algn="l" indent="0" marL="0">
              <a:lnSpc>
                <a:spcPct val="115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школьных работах часто выбирают один и тот же шрифт для всего текста, чтобы документ выглядел аккуратно и легко читался. На примере можно показать один фрагмент: заголовок, основной абзац и выделение ключевых слов разными способами.
</a:t>
            </a:r>
            <a:endParaRPr lang="en-US" sz="105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элементы стиля чаще всего используются в цифровых документах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впечатления от документа связана с тем, как выглядят текст и его размеры: без читаемости остальные детали теряют смысл.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показывает: стиль складывается из нескольких небольших решений, а не из «одного идеального» трюка. Повторяемость и умеренность дают порядок.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учебная модель (точные проценты не заданы, значения приведены условно для иллюстрации).
</a:t>
            </a:r>
            <a:endParaRPr lang="en-US" sz="78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Стиль интерфейса: почему приложения выглядят по-разному
</a:t>
            </a:r>
            <a:endParaRPr lang="en-US" sz="2704" dirty="0"/>
          </a:p>
        </p:txBody>
      </p:sp>
      <p:sp>
        <p:nvSpPr>
          <p:cNvPr id="7" name="Text 1"/>
          <p:cNvSpPr txBox="1"/>
          <p:nvPr/>
        </p:nvSpPr>
        <p:spPr>
          <a:xfrm>
            <a:off x="2980188" y="1401975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Интерфейс приложения включает меню, кнопки, значки, окна и поля ввода. Его стиль задают форма элементов, цвета, расстояния между ними и общий уровень простоты или насыщенности.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980188" y="2564650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важные действия оформлены заметно, пользователю легче действовать: нужная кнопка выделяется, а второстепенные — не отвлекают. Так уменьшается «пауза» перед выбором.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980188" y="3727325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учебных программах часто используют спокойные цвета, крупные надписи и понятные пиктограммы. Это помогает снизить нагрузку на ученика и сделать работу предсказуемой и комфортной.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0700" y="1735853"/>
            <a:ext cx="3563700" cy="16717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76198"/>
            <a:ext cx="41112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стилей оформления в информатике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79975" y="171512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принцип «оформления по правилам» работает по-разному, потому что цель у разных цифровых продуктов разная.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975" y="264837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 простой: стиль выбирают не «для красоты», а под задачу. Поэтому в документе важнее читаемость, в интерфейсе — управление, на сайте — навигация.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320400" y="383185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 материалам школьного курса информатики (обобщение).
</a:t>
            </a:r>
            <a:endParaRPr lang="en-US" sz="82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создаётся стиль цифрового материала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создания стиля: назначение → оформление → структура → проверка удобства.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Стиль в коде: единые правила написания программ
</a:t>
            </a:r>
            <a:endParaRPr lang="en-US" sz="2704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356600"/>
            <a:ext cx="2235900" cy="19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Стиль кода включает отступы, названия переменных, порядок строк, комментарии и расположение фигурных скобок. Он делает программу понятной не только автору, но и другим людям.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38737" y="1356600"/>
            <a:ext cx="2235900" cy="19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школьной информатике аккуратный код особенно важен: его проще проверять, исправлять и дополнять. Когда структура видна, учителю и одноклассникам легче заметить ошибки.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297475" y="1356600"/>
            <a:ext cx="2235900" cy="19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если программа работает, неаккуратная запись усложняет чтение. Группировка по смыслу и ясные имена помогают быстрее понять ход действий и найти нужный участок.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401275"/>
            <a:ext cx="51309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визуального различия между аккуратным и неаккуратным кодом
</a:t>
            </a:r>
            <a:endParaRPr lang="en-US" sz="2587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07125" y="172032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изображении сравниваются два фрагмента одной программы: в аккуратном варианте есть правильные отступы, понятные названия и комментарии, а также логическое разделение на блоки. В неаккуратном коде всё выглядит как сплошной текст.
</a:t>
            </a:r>
            <a:endParaRPr lang="en-US" sz="1171" dirty="0"/>
          </a:p>
        </p:txBody>
      </p:sp>
      <p:sp>
        <p:nvSpPr>
          <p:cNvPr id="11" name="Text 3"/>
          <p:cNvSpPr txBox="1"/>
          <p:nvPr/>
        </p:nvSpPr>
        <p:spPr>
          <a:xfrm>
            <a:off x="507125" y="289507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в «аккуратном» варианте логические части хорошо видны и ошибки проще отыскать. Такое сравнение показывает: стиль записи напрямую влияет на понимание программы, даже если её поведение одинаково.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сильнее влияет на удобство цифрового продукта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одним и тем же правилам пользователь может работать по-разному: где-то важнее увидеть главную мысль, а где-то — быстро найти нужную кнопку или прочитать код без лишних трудностей.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простой: стиль в информатике всегда подстраивается под цель. Чем точнее он поддерживает задачу, тем меньше ошибок и тем быстрее результат.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учебная оценка (ориентир по приоритетам: читаемость/структура/навигация/кода/единообразие)
</a:t>
            </a:r>
            <a:endParaRPr lang="en-US" sz="78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5191" y="1513399"/>
            <a:ext cx="437400" cy="437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63266" y="2815981"/>
            <a:ext cx="437400" cy="437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13248" y="1513501"/>
            <a:ext cx="437400" cy="437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118436" y="2676909"/>
            <a:ext cx="483900" cy="430133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325766" y="4000619"/>
            <a:ext cx="382725" cy="4374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Стиль и структура данных
</a:t>
            </a:r>
            <a:endParaRPr lang="en-US" sz="2800" dirty="0"/>
          </a:p>
        </p:txBody>
      </p:sp>
      <p:sp>
        <p:nvSpPr>
          <p:cNvPr id="16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7" name="Text 2"/>
          <p:cNvSpPr txBox="1"/>
          <p:nvPr/>
        </p:nvSpPr>
        <p:spPr>
          <a:xfrm>
            <a:off x="1673875" y="1304423"/>
            <a:ext cx="1729200" cy="8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Таблицы
</a:t>
            </a:r>
            <a:pPr algn="l" indent="0" marL="0">
              <a:lnSpc>
                <a:spcPct val="115000"/>
              </a:lnSpc>
              <a:buNone/>
            </a:pPr>
            <a:r>
              <a:rPr lang="en-US" sz="7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Ровные линии, одинаковые размеры строк и столбцов помогают быстро сравнивать данные. Стиль через рамки и выравнивание делает таблицу «читабельной» даже на небольшом экране.
</a:t>
            </a:r>
            <a:endParaRPr lang="en-US" sz="783" dirty="0"/>
          </a:p>
        </p:txBody>
      </p:sp>
      <p:sp>
        <p:nvSpPr>
          <p:cNvPr id="18" name="Text 3"/>
          <p:cNvSpPr txBox="1"/>
          <p:nvPr/>
        </p:nvSpPr>
        <p:spPr>
          <a:xfrm>
            <a:off x="2821950" y="2607005"/>
            <a:ext cx="1729200" cy="8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Папки и разделы
</a:t>
            </a:r>
            <a:pPr algn="l" indent="0" marL="0">
              <a:lnSpc>
                <a:spcPct val="115000"/>
              </a:lnSpc>
              <a:buNone/>
            </a:pPr>
            <a:r>
              <a:rPr lang="en-US" sz="7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названия и значки оформлены одинаково, пользователь ориентируется без лишних проверок. Стиль через единый формат заголовков и расстояний поддерживает понятную иерархию.
</a:t>
            </a:r>
            <a:endParaRPr lang="en-US" sz="783" dirty="0"/>
          </a:p>
        </p:txBody>
      </p:sp>
      <p:sp>
        <p:nvSpPr>
          <p:cNvPr id="19" name="Text 4"/>
          <p:cNvSpPr txBox="1"/>
          <p:nvPr/>
        </p:nvSpPr>
        <p:spPr>
          <a:xfrm>
            <a:off x="5171932" y="1304525"/>
            <a:ext cx="1729200" cy="8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Списки
</a:t>
            </a:r>
            <a:pPr algn="l" indent="0" marL="0">
              <a:lnSpc>
                <a:spcPct val="115000"/>
              </a:lnSpc>
              <a:buNone/>
            </a:pPr>
            <a:r>
              <a:rPr lang="en-US" sz="7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Единые маркеры, одинаковые отступы и понятные заголовки превращают перечисления в логичную структуру. Стиль помогает отделить главное от второстепенного и не потерять порядок.
</a:t>
            </a:r>
            <a:endParaRPr lang="en-US" sz="783" dirty="0"/>
          </a:p>
        </p:txBody>
      </p:sp>
      <p:sp>
        <p:nvSpPr>
          <p:cNvPr id="20" name="Text 5"/>
          <p:cNvSpPr txBox="1"/>
          <p:nvPr/>
        </p:nvSpPr>
        <p:spPr>
          <a:xfrm>
            <a:off x="7100370" y="2464300"/>
            <a:ext cx="1729200" cy="8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объектов
</a:t>
            </a:r>
            <a:pPr algn="l" indent="0" marL="0">
              <a:lnSpc>
                <a:spcPct val="115000"/>
              </a:lnSpc>
              <a:buNone/>
            </a:pPr>
            <a:r>
              <a:rPr lang="en-US" sz="7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в приложениях используют повторяющийся макет: где находится название, где краткая информация, где действия. Стиль делает просмотр похожим и ускоряет поиск нужного объекта.
</a:t>
            </a:r>
            <a:endParaRPr lang="en-US" sz="783" dirty="0"/>
          </a:p>
        </p:txBody>
      </p:sp>
      <p:sp>
        <p:nvSpPr>
          <p:cNvPr id="21" name="Text 6"/>
          <p:cNvSpPr txBox="1"/>
          <p:nvPr/>
        </p:nvSpPr>
        <p:spPr>
          <a:xfrm>
            <a:off x="5257113" y="3791643"/>
            <a:ext cx="1729200" cy="8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 форм и подписи
</a:t>
            </a:r>
            <a:pPr algn="l" indent="0" marL="0">
              <a:lnSpc>
                <a:spcPct val="115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Одинаковый вид подписей и полей ввода снижает риск ошибок. Стиль задаёт единые правила: где пишется текст, где выбирается вариант, а где вводятся данные.
</a:t>
            </a:r>
            <a:endParaRPr lang="en-US" sz="89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2732949"/>
            <a:ext cx="3408600" cy="13684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менялся стиль цифровых интерфейсов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5254112" y="985863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развитием технологий менялась и «визуальная логика» интерфейсов: от командного экрана — к окнам и кнопкам, а затем к удобству на разных устройствах.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254112" y="1919113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закономерность: стиль интерфейса становится удобнее по мере того, как меняются устройства и привычки пользователей.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721450"/>
            <a:ext cx="34086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эволюции интерфейсов в учебных курсах информатики (без привязки к конкретной версии продукта).
</a:t>
            </a:r>
            <a:endParaRPr lang="en-US" sz="78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401275"/>
            <a:ext cx="51309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стиль в школьной презентации и проекте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07125" y="172032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стиль школьной работы задаётся согласованными заголовками, одинаковым типом шрифта и ограниченной палитрой. Тогда презентация легче читается: глаза быстро понимают, где начало темы, а где вывод или список фактов.
</a:t>
            </a:r>
            <a:endParaRPr lang="en-US" sz="1173" dirty="0"/>
          </a:p>
        </p:txBody>
      </p:sp>
      <p:sp>
        <p:nvSpPr>
          <p:cNvPr id="11" name="Text 3"/>
          <p:cNvSpPr txBox="1"/>
          <p:nvPr/>
        </p:nvSpPr>
        <p:spPr>
          <a:xfrm>
            <a:off x="507125" y="289507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проекте важно сохранять тот же подход и в деталях: одинаковые иконки, похожие рамки, единая логика расположения блоков. Если один слайд яркий, а другой бледный, работа воспринимается как набор разрозненных страниц.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Мода в дизайне и устойчивый стиль: что совпадает, а что отличается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Эффектные переходы могут выглядеть модно, но без понятной структуры и читаемого текста они не дают удобства. Устойчивый стиль поддерживает смысл независимо от тенденций.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Стиль остаётся полезным, когда он опирается на постоянные принципы: контраст, повторяемость и соответствие задаче. «Мода» меняет оформление, но не заменяет удобство.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принципов дизайна и удобства (условное соотношение «быстро меняется/долго сохраняется» для учебного сравнения).
</a:t>
            </a:r>
            <a:endParaRPr lang="en-US" sz="78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66318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стиль важен в учебных цифровых работах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354725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Стиль помогает увидеть главную мысль с первого взгляда: заголовки выделяются, списки читаются как опорные пункты, а ключевые понятия заметны без долгого поиска по странице.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666350" y="251215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элементы оформлены одинаково, проверка работы становится быстрее и точнее. Ученику тоже проще возвращаться к материалу: структура помогает запомнить порядок идей и не путаться в терминах.
</a:t>
            </a:r>
            <a:endParaRPr lang="en-US" sz="1141" dirty="0"/>
          </a:p>
        </p:txBody>
      </p:sp>
      <p:sp>
        <p:nvSpPr>
          <p:cNvPr id="10" name="Text 4"/>
          <p:cNvSpPr txBox="1"/>
          <p:nvPr/>
        </p:nvSpPr>
        <p:spPr>
          <a:xfrm>
            <a:off x="3146400" y="366960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же стиль случайный, возникают отвлекающие факторы: разные шрифты, резкие цвета и чрезмерные эффекты. Тогда внимание уходит от содержания, и даже правильный ответ труднее оценить и понять.
</a:t>
            </a:r>
            <a:endParaRPr lang="en-US" sz="110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распознать хороший стиль в цифровой работе
</a:t>
            </a:r>
            <a:endParaRPr lang="en-US" sz="2704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качества: последовательность действий перед сдачей материала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62461" y="1895134"/>
            <a:ext cx="338400" cy="451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52555" y="2144739"/>
            <a:ext cx="451200" cy="451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9388" y="3003687"/>
            <a:ext cx="458700" cy="3669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44857" y="3221854"/>
            <a:ext cx="458700" cy="3669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86813" y="3813800"/>
            <a:ext cx="458700" cy="36696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стиля в повседневных цифровых объектах
</a:t>
            </a:r>
            <a:endParaRPr lang="en-US" sz="2704" dirty="0"/>
          </a:p>
        </p:txBody>
      </p:sp>
      <p:sp>
        <p:nvSpPr>
          <p:cNvPr id="11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2477185" y="1679625"/>
            <a:ext cx="1782900" cy="88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Смартфоны
</a:t>
            </a:r>
            <a:pPr algn="l" indent="0" marL="0">
              <a:lnSpc>
                <a:spcPct val="115000"/>
              </a:lnSpc>
              <a:buNone/>
            </a:pPr>
            <a:r>
              <a:rPr lang="en-US" sz="7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экране заметны крупные кнопки и понятные значки. Цветовые акценты выделяют важные действия, а одинаковые карточки и отступы помогают быстро читать и возвращаться к нужной настройке.
</a:t>
            </a:r>
            <a:endParaRPr lang="en-US" sz="814" dirty="0"/>
          </a:p>
        </p:txBody>
      </p:sp>
      <p:sp>
        <p:nvSpPr>
          <p:cNvPr id="13" name="Text 3"/>
          <p:cNvSpPr txBox="1"/>
          <p:nvPr/>
        </p:nvSpPr>
        <p:spPr>
          <a:xfrm>
            <a:off x="5423679" y="1929230"/>
            <a:ext cx="1782900" cy="88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сайты и страницы
</a:t>
            </a:r>
            <a:pPr algn="l" indent="0" marL="0">
              <a:lnSpc>
                <a:spcPct val="115000"/>
              </a:lnSpc>
              <a:buNone/>
            </a:pPr>
            <a:r>
              <a:rPr lang="en-US" sz="7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Меню, ссылки и блоки оформляются по общим правилам: где расположен поиск, где новости, где информация об уроках. Стиль уменьшает время на навигацию и снижает риск ошибок при выборе раздела.
</a:t>
            </a:r>
            <a:endParaRPr lang="en-US" sz="814" dirty="0"/>
          </a:p>
        </p:txBody>
      </p:sp>
      <p:sp>
        <p:nvSpPr>
          <p:cNvPr id="14" name="Text 4"/>
          <p:cNvSpPr txBox="1"/>
          <p:nvPr/>
        </p:nvSpPr>
        <p:spPr>
          <a:xfrm>
            <a:off x="1644262" y="2746058"/>
            <a:ext cx="1782900" cy="88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Онлайн-дневники и чаты
</a:t>
            </a:r>
            <a:pPr algn="l" indent="0" marL="0">
              <a:lnSpc>
                <a:spcPct val="115000"/>
              </a:lnSpc>
              <a:buNone/>
            </a:pPr>
            <a:r>
              <a:rPr lang="en-US" sz="7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Сообщения группируются одинаково: у разных пользователей одинаковые формы блоков, даты и подписи. Такая повторяемость облегчает просмотр переписки и помогает быстрее найти нужное событие или ответ.
</a:t>
            </a:r>
            <a:endParaRPr lang="en-US" sz="814" dirty="0"/>
          </a:p>
        </p:txBody>
      </p:sp>
      <p:sp>
        <p:nvSpPr>
          <p:cNvPr id="15" name="Text 5"/>
          <p:cNvSpPr txBox="1"/>
          <p:nvPr/>
        </p:nvSpPr>
        <p:spPr>
          <a:xfrm>
            <a:off x="6619730" y="2964225"/>
            <a:ext cx="1782900" cy="88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Компьютерные игры
</a:t>
            </a:r>
            <a:pPr algn="l" indent="0" marL="0">
              <a:lnSpc>
                <a:spcPct val="115000"/>
              </a:lnSpc>
              <a:buNone/>
            </a:pPr>
            <a:r>
              <a:rPr lang="en-US" sz="7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использует стиль, который подчёркивает действия: яркие подсказки, быстро меняющиеся элементы и заметные кнопки управления. При этом сохраняется единый «язык» интерфейса для разных экранов.
</a:t>
            </a:r>
            <a:endParaRPr lang="en-US" sz="792" dirty="0"/>
          </a:p>
        </p:txBody>
      </p:sp>
      <p:sp>
        <p:nvSpPr>
          <p:cNvPr id="16" name="Text 6"/>
          <p:cNvSpPr txBox="1"/>
          <p:nvPr/>
        </p:nvSpPr>
        <p:spPr>
          <a:xfrm>
            <a:off x="3761687" y="3556171"/>
            <a:ext cx="1782900" cy="88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Обучающие приложения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7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учебных приложениях часто повторяются одни и те же шаблоны: заголовки заданий, одинаковый формат ответов и единые индикаторы прогресса. Стиль поддерживает темп обучения и снижает отвлечения.
</a:t>
            </a:r>
            <a:endParaRPr lang="en-US" sz="81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0700" y="1843288"/>
            <a:ext cx="3563700" cy="14569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76198"/>
            <a:ext cx="41112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удачного стиля в информатике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79975" y="171512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Удачный стиль объединяет визуальные решения с задачей: текст легче читать, структуру проще понять, а поиск нужных сведений занимает меньше времени.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975" y="264837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 к успеху — контраст, повторяемость и соответствие задаче: именно они помогают содержанию работать эффективнее.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320400" y="383185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критериев оценки школьных цифровых работ (учебная практика и методические рекомендации).
</a:t>
            </a:r>
            <a:endParaRPr lang="en-US" sz="78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28100" y="978525"/>
            <a:ext cx="5287800" cy="23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5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стиля в информатике: итог урока
</a:t>
            </a:r>
            <a:pPr algn="ctr" indent="0" marL="0">
              <a:lnSpc>
                <a:spcPct val="90000"/>
              </a:lnSpc>
              <a:buNone/>
            </a:pPr>
            <a:r>
              <a:rPr lang="en-US" sz="35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Стиль в информатике — это устойчивый способ оформления текста, интерфейса, презентации и кода. Он объединяет внешний вид и пользу: делает материалы читаемыми, программы понятными, а цифровые продукты удобными для работы и проверки.
</a:t>
            </a:r>
            <a:endParaRPr lang="en-US" sz="3574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2026-05-12T13:57:09Z</dcterms:created>
  <dcterms:modified xsi:type="dcterms:W3CDTF">2026-05-12T13:57:09Z</dcterms:modified>
</cp:coreProperties>
</file>