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декабре, в декабре — все деревья в серебре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Декабрь превращает обычные деревья в зимнюю сказку.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декабрь меняет природу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декабре приходит настоящая зима: становится холоднее, дни укорачиваются, а ночи становятся длиннее. Вода на ветках и земле замерзает, и вокруг появляются снег, иней, тишина и спокойный зимний покой.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«деревья в серебре»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839775" y="1826350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металл, а лёд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Серебро на деревьях — это не настоящий металл. Так выглядит белый налёт из инея, изморози и тонкого снега, который покрывает ветки и делает их светлыми.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030100" y="2615138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блестит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кристаллы льда ловят солнечный свет и искрятся. Поэтому даже обычное дерево утром кажется праздничным, будто его нарядили к зимнему торжеству.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230450" y="3411263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Ветки светлеют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холодный налёт покрывает кору, почки и тонкие веточки, дерево выглядит мягким и пушистым. Тёмные линии почти исчезают под белым узором.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1430800" y="4200751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Морозная 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ясное морозное утро дерево может выглядеть так, словно его аккуратно припудрили белой волшебной пудрой. От этого зимний пейзаж кажется особенно красивым.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Иней на ветках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 появляется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Иней возникает, когда водяной пар из воздуха сразу превращается в лёд на очень холодной поверхности. Так природа рисует белые штрихи без кисточки.
</a:t>
            </a:r>
            <a:endParaRPr lang="en-US" sz="957" dirty="0"/>
          </a:p>
        </p:txBody>
      </p:sp>
      <p:sp>
        <p:nvSpPr>
          <p:cNvPr id="12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 заметен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иней покрывает тонкие веточки, почки и кору. Именно эти маленькие детали первыми встречают мороз и становятся светлыми.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дерево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инея дерево выглядит пушистым, нежным и немного сказочным. Белый налёт словно добавляет ему зимнюю шубку, чтобы не мёрзнуть.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нужен день
</a:t>
            </a:r>
            <a:pPr algn="l" indent="0" marL="0">
              <a:lnSpc>
                <a:spcPct val="115000"/>
              </a:lnSpc>
              <a:buNone/>
            </a:pPr>
            <a:r>
              <a:rPr lang="en-US" sz="4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такого вида особенно подходит морозное утро: белые ветви, серое небо и блестящий снег на земле. Картина выходит очень тихой и красивой.
</a:t>
            </a:r>
            <a:endParaRPr lang="en-US" sz="99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мороз рисует узоры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садится на дерево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сильный холод влажный воздух приносит на ветки крошечные капельки или сразу кристаллы льда. Они прилипают к холодной поверхности и начинают расти.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Кристаллы становятся больше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маленькие льдинки соединяются друг с другом. Так появляются тонкие линии, которые на ветках напоминают звёздочки, иголочки и лёгкое кружево.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покрывают ветки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мороз держится долго, белый рисунок становится заметнее. Ветки будто украшаются снежной вышивкой, и дерево выглядит очень нарядно.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Зимнее дерево сияет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таких узоров обычное дерево кажется праздничным. Оно словно надело красивый зимний костюм и готово встречать декабрь с улыбкой.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зимний блеск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влажный воздух и мороз вместе создают серебристый вид дерева.
</a:t>
            </a:r>
            <a:endParaRPr lang="en-US" sz="10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на кронах деревьев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под пушистым одеялом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свежего снегопада ель кажется особенно нарядной. Снег мягко лежит на её широких лапах и не спешит падать, поэтому дерево выглядит спокойным, будто отдыхает в тишине зимнего леса.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в белых кружевах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берёзы тонкие ветки красиво держат снежный налёт. Белая кора и белый снег почти сливаются, а тонкие линии кроны становятся очень заметными на фоне серого неба.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Рябина после снегопада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рябины снег ложится на гроздья и веточки, но красные ягоды всё равно остаются заметными. От этого дерево выглядит как праздничная открытка, которую нарисовала сама зима.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06" y="2170450"/>
            <a:ext cx="192938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4256" y="2167825"/>
            <a:ext cx="192938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деревья особенно красивы зимой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кора делает берёзу заметной даже в снежный день. На её тонких ветках иней выглядит особенно нежно, словно белый узор, нарисованный морозом.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остаётся зелёной и пушистой в любую стужу. Её ветви хорошо держат снег, поэтому дерево похоже на большую зимнюю ёлочную игрушку.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Рябина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Рябина радует красными ягодами, которые ярко выделяются на белом снегу. Такое сочетание цветов сразу напоминает о зимней сказке и кормит птиц.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Лиственные деревья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деревьев без листьев особенно красивы голые ветки. В инее видно каждую тонкую линию, и крона становится похожей на воздушный белый рисунок.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деревья не боятся зимы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Осень: подготовка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деревья готовятся к холодам: сбрасывают листья, замедляют рост и бережно расходуют воду. Это помогает им встретить мороз без лишних потерь.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1530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морозы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холодно, кора защищает ствол от стужи. Дерево словно надевает прочную зимнюю одежду и спокойно ждёт следующих снежных дней.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6477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отдых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прячутся под твёрдыми чешуйками, а жизненные процессы идут медленнее. Для дерева зима — не трудное время, а спокойный отдых.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1425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впереди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такой защите деревья благополучно переносят декабрь и другие зимние месяцы. А потом снова просыпаются и начинают новый рост.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9997" y="595933"/>
            <a:ext cx="4579800" cy="7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зимней жизни в лесу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827950" y="1826350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ищет кладовую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зимой не сидит без дела. Она находит свои запасы шишек и орехов, быстро прыгает по снегу и ловко прячется среди веток.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821307" y="2610562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клюют семена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Синицы и другие птицы прилетают к семенам и ягодам, которые можно найти даже в мороз. Им помогает острый клюв и зоркий взгляд.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24781" y="3409063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 рядом с людьми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 часто держатся ближе к домам и дорогам, где легче найти корм. Так им проще пережить холодные дни и не остаться голодными.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819260" y="4200751"/>
            <a:ext cx="41883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снегу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белом снегу хорошо видны следы животных и птиц. По ним легко понять, что зимний лес не спит, а продолжает жить своей тихой жизнью.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7851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Декабрьские приметы погоды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9675" y="2787078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Иней к утру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ясной и очень холодной ночи на ветках появляется белый иней. Он покрывает тонкие сучья, почки и кору, и дерево кажется аккуратно припорошённым сахарной пудрой.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602931" y="2781775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Снеговой наряд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ночью прошёл снегопад, утром кроны выглядят мягкими и пушистыми. Снег ложится на ветки лёгким слоем и сразу делает дерево светлым, почти праздничным.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36191" y="2781775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и блеск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ясный декабрьский день снег и лёд на солнце сверкают особенно заметно. Даже обычный двор или лесная опушка начинают мерцать, словно кто-то рассыпал маленькие искры.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669427" y="2792725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таким признакам легко понять: декабрь уже по-настоящему стал зимним месяцем. Воздух холодный, звуки слышны дальше, а природа словно делает тихую паузу перед весной.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80823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1780823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875" y="3552748"/>
            <a:ext cx="206700" cy="206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7975" y="3573418"/>
            <a:ext cx="206700" cy="1653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как зимний дом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Укрытие для насекомых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щёлках коры и под корой прячутся мелкие насекомые. Там им теплее и безопаснее, чем на открытом снегу, где мороз быстро лишает их сил.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Приют для птиц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Густые ветки помогают птицам скрыться от ветра и снежной метели. В кроне они находят спокойное место, где можно отдохнуть и переждать холод.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11766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погоды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и ветви защищают дерево и его маленьких соседей от мороза. Природный «дом» удерживает тепло лучше, чем кажется на первый взгляд.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7887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сосед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дерево становится не только красивым, но и полезным. Для многих лесных жителей оно служит укрытием, наблюдательным пунктом и тихим местом для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Рябина в серебре и красных бусах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Ветка, похожая на открытку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рябина выглядит так, будто её специально украсили к празднику. Белый иней садится на тонкие веточки, а красные ягоды светятся рядом, как маленькие фонарики. На светлом небе такая ветка смотрится особенно нарядно.
</a:t>
            </a:r>
            <a:endParaRPr lang="en-US" sz="819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 для зимних гостей
</a:t>
            </a:r>
            <a:pPr algn="l" indent="0" marL="0">
              <a:lnSpc>
                <a:spcPct val="115000"/>
              </a:lnSpc>
              <a:buNone/>
            </a:pPr>
            <a:r>
              <a:rPr lang="en-US" sz="3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гроздья не только красивы, но и полезны. В холодные дни они становятся кормом для птиц, которым трудно найти еду под снегом. Поэтому рябина — не просто украшение, а добрый зимний стол.
</a:t>
            </a:r>
            <a:endParaRPr lang="en-US" sz="849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Серебро и красный цвет
</a:t>
            </a:r>
            <a:pPr algn="l" indent="0" marL="0">
              <a:lnSpc>
                <a:spcPct val="115000"/>
              </a:lnSpc>
              <a:buNone/>
            </a:pPr>
            <a:r>
              <a:rPr lang="en-US" sz="3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рябине появляется иней, она становится похожа на праздничную гирлянду. Серебристые ветки и яркие ягоды создают очень заметный зимний рисунок, который легко запомнить даже с первого взгляда.
</a:t>
            </a:r>
            <a:endParaRPr lang="en-US" sz="84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525" y="3166568"/>
            <a:ext cx="8398200" cy="15828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лес звучит тихо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669274" y="1900020"/>
            <a:ext cx="18030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 снега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Первым слышится скрип под ногами: морозный снег будто отвечает на каждый шаг. Этот звук особенно заметен, когда вокруг стоят тихие деревья и воздух кажется прозрачным.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869932" y="1897030"/>
            <a:ext cx="18030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Стук дятла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тишине отчётливо раздаётся стук дятла. Он ищет корм под корой и напоминает, что даже зимой лес не спит, а живёт своим спокойным ритмом.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061363" y="1897017"/>
            <a:ext cx="16275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Голоса птиц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Негромкое чириканье птиц оживляет зимний день. Их короткие звуки слышны далеко, потому что вокруг мало шума и каждая лесная нотка сразу привлекает внимание.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7061288" y="1899967"/>
            <a:ext cx="16275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Покой деревьев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заметно, как спокойно стоят серебристые ветви. Деревья словно замирают на время, и весь лес становится похож на большую картину, где всё тихо и неподвижно.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деревья зимой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зимних действий для сохранения деревьев и помощи лесным жителям.
</a:t>
            </a:r>
            <a:endParaRPr lang="en-US" sz="10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декабрьский пейзаж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Снежная открытка у дома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снегопада двор или парк меняется до неузнаваемости. Белый снег лежит на ветвях, а тёмные силуэты елей становятся чёткими и выразительными. Получается тихая зимняя открытка, где всё выглядит нарядно и спокойно.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сказка на светлом небе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бледного декабрьского неба ветви кажутся особенно тонкими и светлыми. К ним словно приклеились маленькие серебряные звёздочки. Из-за этого даже обычное дерево выглядит как герой зимней сказки.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Праздник, который делает 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деревья не нуждаются в украшениях из магазина. Мороз, снег и иней сами создают праздничный вид, а лес и парк становятся похожими на декорации к доброй новогодней истории.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детям нравится зимнее дерево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по-новому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Зимнее дерево меняется почти каждый день: то на ветках лежит снежная шапка, то сверкает иней. Смотреть на него интересно, потому что оно никогда не выглядит совсем одинаково.
</a:t>
            </a:r>
            <a:endParaRPr lang="en-US" sz="914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 на сказку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ветви, блестящий снег и тихий мороз делают дерево похожим на сказочного героя. В такой картине легко представить лес, где всё готовится к чуду.
</a:t>
            </a:r>
            <a:endParaRPr lang="en-US" sz="914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замечать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зимнем дереве хорошо видно каждую веточку, почку и снежинку. Детям нравится рассматривать такие мелочи, потому что они похожи на маленькие тайные узоры природы.
</a:t>
            </a:r>
            <a:endParaRPr lang="en-US" sz="914" dirty="0"/>
          </a:p>
        </p:txBody>
      </p:sp>
      <p:sp>
        <p:nvSpPr>
          <p:cNvPr id="13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добавляет блеск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выходит солнце, снег начинает искриться, а дерево выглядит ещё ярче. От этого даже обычный двор кажется праздничным, будто его ненадолго украсили волшебные огоньки.
</a:t>
            </a:r>
            <a:endParaRPr lang="en-US" sz="91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точных слов помогают безошибочно описать декабрьский пейзаж.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красивых слов сразу делает зимнюю картину живой и понятной. Они помогают говорить о морозе, снеге и блеске так, чтобы образ был ярким и точным.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 слов в списке на слайде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Декабрь в городе и в лесу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парк зимой
</a:t>
            </a:r>
            <a:pPr algn="l" indent="0" marL="0">
              <a:lnSpc>
                <a:spcPct val="115000"/>
              </a:lnSpc>
              <a:buNone/>
            </a:pPr>
            <a:r>
              <a:rPr lang="en-US" sz="3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деревья стоят рядом с домами, дорогами и фонарями. После снегопада они сразу становятся частью знакомого пейзажа, а прохожие замечают, как ветви светлеют и тихо блестят в морозном воздухе.
</a:t>
            </a:r>
            <a:endParaRPr lang="en-US" sz="846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поляна в декабре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деревья окружены сугробами и тишиной. Здесь снег лежит свободно и долго не тает, а ветви выглядят особенно серебристыми на фоне спокойной белой поляны.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зима — два настроения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в парке, и в лесу декабрь умеет делать деревья нарядными. Город кажется более знакомым, а лес — более тихим и сказочным, но зимняя красота есть в обоих местах.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Декабрь дарит деревьям серебро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Декабрь превращает обычные деревья в зимних красавцев. Иней, снег и мороз создают блеск, который видно даже в короткий день, а бережное отношение помогает сохранить это чудо.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2026-05-25T17:35:12Z</dcterms:created>
  <dcterms:modified xsi:type="dcterms:W3CDTF">2026-05-25T17:35:12Z</dcterms:modified>
</cp:coreProperties>
</file>