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 превращение энергии в организме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питание превращается в энергию, рост и работу клеток?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обмен веществ — основа жизни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клетка непрерывно получает нужные вещества и отдаёт продукты распада. Именно обмен веществ позволяет телу расти, восстанавливаться, двигаться и сохранять нормальную работу органов, особенно в период активного роста.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строит собственные вещества организма, а энергетический обеспечивает их распад с выделением энергии для жизни.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направления обмена веществ выделяют в клетке.
</a:t>
            </a:r>
            <a:endParaRPr lang="en-US" sz="270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классификация обмена веществ
</a:t>
            </a:r>
            <a:endParaRPr lang="en-US" sz="7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питательных веществ в организме человека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пища проходит через органы пищеварения и попадает к клеткам.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6349" y="2615725"/>
            <a:ext cx="2603502" cy="252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место превращения веществ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Цитоплазма: рабочая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цитоплазме протекают многие реакции обмена: здесь вещества могут соединяться, расщепляться и изменяться. Это пространство, где клетка постоянно выполняет химическую «работу», необходимую для её роста и обновления.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Митохондрии: энергетические станции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митохондриях выделяется большая часть энергии, нужной клетке. Их особенно много там, где требуется активная работа: в мышечных клетках, нейронах и других тканях с высоким расходом энергии.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связано с функцией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Животная клетка имеет мембрану, ядро, цитоплазму и множество митохондрий. Такое строение помогает ей не только получать энергию, но и точно управлять обменом веществ внутри организма.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расходуется энергия организма за сутки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энергии идёт не на заметные действия, а на постоянную работу органов, которую человек не ощущает.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расход связан с поддержанием жизни; при активности и росте доля движения и обновления тканей заметно увеличивается.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усреднённая схема распределения энергии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5128"/>
            <a:ext cx="209400" cy="20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5128"/>
            <a:ext cx="209400" cy="20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5077"/>
            <a:ext cx="209400" cy="20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белков, жиров и углеводов в обмене веществ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главный быстрый источник энергии. Они особенно важны при учёбе, спорте и любой работе, где нужна быстрая отдача сил.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нужны для роста, восстановления тканей, образования ферментов и гормонов. Без них организм не может нормально развиваться и обновлять клетки.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дают много энергии и служат запасом на будущее. Они также защищают органы, помогают сохранять тепло и участвуют в построении клеток.
</a:t>
            </a:r>
            <a:endParaRPr lang="en-US" sz="10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питательные вещества и их функции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вещества выполняют в организме разные задачи, поэтому питание должно быть разнообразным и сбалансированным.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одно вещество не заменяет другое: организму нужны и источники энергии, и строительный материал, и среда для реакций.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 — биологические ускорители реакций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9122" y="2557141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 «работает» только с определённым веществом. Такая точность помогает организму управлять обменом веществ без лишних и случайных реакций.
</a:t>
            </a:r>
            <a:endParaRPr lang="en-US" sz="1024" dirty="0"/>
          </a:p>
        </p:txBody>
      </p:sp>
      <p:sp>
        <p:nvSpPr>
          <p:cNvPr id="11" name="Text 3"/>
          <p:cNvSpPr txBox="1"/>
          <p:nvPr/>
        </p:nvSpPr>
        <p:spPr>
          <a:xfrm>
            <a:off x="389122" y="3848337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постоянно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ферментов мало или они работают плохо, реакции замедляются. Тогда пища усваивается хуже, а клетки получают меньше веществ и энергии для нормальной деятельности.
</a:t>
            </a:r>
            <a:endParaRPr lang="en-US" sz="1024" dirty="0"/>
          </a:p>
        </p:txBody>
      </p:sp>
      <p:sp>
        <p:nvSpPr>
          <p:cNvPr id="12" name="Text 4"/>
          <p:cNvSpPr txBox="1"/>
          <p:nvPr/>
        </p:nvSpPr>
        <p:spPr>
          <a:xfrm>
            <a:off x="389122" y="1273741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высокая скорость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многократно ускоряют химические реакции, происходящие в клетке. Благодаря им переваривание пищи и внутренние процессы идут достаточно быстро, чтобы организм мог расти, двигаться и восстанавливаться.
</a:t>
            </a:r>
            <a:endParaRPr lang="en-US" sz="102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обмен веществ становится интенсивнее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значения показывают не точные измерения, а общую тенденцию изменения скорости обмена в разных состояниях.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усиливается при работе организма и ослабевает в покое; наибольшую роль играют нагрузка, возраст и поступление пищи.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условная схема по типовым состояниям организма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дыхание и получение энергии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3175" y="106367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идёт процесс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дыхание происходит в митохондриях: сюда поступают кислород и продукты расщепления пищи. В результате сложные вещества превращаются в более простые, а клетка получает энергию для своей работы.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71285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образуется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окислении глюкозы появляются углекислый газ и вода. Часть высвободившейся энергии не рассеивается сразу, а запасается в особых молекулах и может использоваться клеткой позже.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69401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дыхания обеспечивает движение, рост, синтез веществ и поддержание жизненных процессов. Без неё клетка не смогла бы долго выполнять свои функции и быстро бы утратила работоспособность.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и расходуется АТФ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энергия расщепления глюкозы запасается в АТФ и затем используется клеткой.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отклонения от нормы быстро корректируются: при нагрузке теплообразование усиливается, а при охлаждении обмен замедляется незначительно.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36,6 °C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43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средняя нормальная температура тела, которую организм поддерживает благодаря непрерывному обмену веществ.
</a:t>
            </a:r>
            <a:endParaRPr lang="en-US" sz="2043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физиологическая норма температуры тела человека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обмена веществ у разных организмов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обмена веществ зависит от образа жизни, потребностей организма и условий среды.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энергозатраты или интенсивнее условия жизни, тем активнее обмен; при замедлении жизненных процессов он снижается.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2400" y="1675625"/>
            <a:ext cx="260100" cy="346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8142" y="1675625"/>
            <a:ext cx="30345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4858" y="1719065"/>
            <a:ext cx="324900" cy="2599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и регуляция обмена веществ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гормон помогает клеткам усваивать глюкозу и снижает её содержание в крови. Он особенно важен после еды, когда питательные вещества должны быстро попасть в клетки.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957434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Тироксин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щитовидной железы ускоряет обмен веществ, усиливает расход энергии и влияет на рост и развитие. Его действие помогает организму поддерживать высокий темп жизненных процессов.
</a:t>
            </a:r>
            <a:endParaRPr lang="en-US" sz="1157" dirty="0"/>
          </a:p>
        </p:txBody>
      </p:sp>
      <p:sp>
        <p:nvSpPr>
          <p:cNvPr id="9" name="Text 4"/>
          <p:cNvSpPr txBox="1"/>
          <p:nvPr/>
        </p:nvSpPr>
        <p:spPr>
          <a:xfrm>
            <a:off x="5644868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настройка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позволяют организму быстро подстраивать обмен под нагрузку, голод, холод и другие условия. Благодаря этому внутренние процессы остаются согласованными и устойчивыми.
</a:t>
            </a:r>
            <a:endParaRPr lang="en-US" sz="11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интенсивность обмена веществ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точные измерения, а сравнительную силу влияния факторов на обмен веществ в школьном возрасте.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имеют возраст и двигательная активность; питание и здоровье тоже заметно меняют скорость обмена, особенно при дефиците сна и пищи.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«Обмен веществ и превращение энергии»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у растений и животных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Лист, который создаёт запас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свету листья растений работают как маленькие фабрики: они получают воду, углекислый газ и создают сахар, который становится основой для питания и роста. При этом выделяется кислород, необходимый многим организмам. Так растение само производит органические вещества для обмена.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животного: готовая пища в дело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не могут создать органические вещества из неорганических напрямую, поэтому получают их с пищей. В клетках эти вещества расщепляются, превращаются в энергию и используются для строительства тканей. Именно поэтому питание должно быть регулярным и разнообразным.
</a:t>
            </a:r>
            <a:endParaRPr lang="en-US" sz="11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обмена веществ и их причины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объединяет основные причины нарушений, их проявления и меры профилактики.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в повседневной жизни школьника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 завтрак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завтрак запускает обмен веществ после ночного перерыва и помогает сохранить внимание на первых уроках. Регулярный приём пищи делает поступление энергии более равномерным.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движение,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уроков, прогулок и занятий спортом обмен меняется в зависимости от нагрузки. Чередование работы и отдыха помогает не переутомляться и быстрее восстанавливаться.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режим дня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завершает суточный цикл восстановления: организм расходует меньше энергии и успевает пополнить ресурсы. Если режим нарушен, работоспособность и самочувствие заметно снижаются.
</a:t>
            </a:r>
            <a:endParaRPr lang="en-US" sz="10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об обмене веществ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связывает питание, дыхание, работу клеток и выделение энергии. Он обеспечивает рост, движение, тепло и восстановление, а его устойчивость зависит от режима, питания, ферментов и гормонов.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2026-05-31T20:51:33Z</dcterms:created>
  <dcterms:modified xsi:type="dcterms:W3CDTF">2026-05-31T20:51:33Z</dcterms:modified>
</cp:coreProperties>
</file>