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jpe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01656" y="0"/>
            <a:ext cx="444028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0125" y="4328725"/>
            <a:ext cx="3766800" cy="52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16150" y="1768650"/>
            <a:ext cx="3766800" cy="129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Закономерности наследственной изменчивости: обзор и основные темы
</a:t>
            </a:r>
            <a:endParaRPr lang="en-US" sz="2544" dirty="0"/>
          </a:p>
        </p:txBody>
      </p:sp>
      <p:sp>
        <p:nvSpPr>
          <p:cNvPr id="6" name="Text 2"/>
          <p:cNvSpPr txBox="1"/>
          <p:nvPr/>
        </p:nvSpPr>
        <p:spPr>
          <a:xfrm>
            <a:off x="516150" y="3234325"/>
            <a:ext cx="3766800" cy="9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Изучаем, как признаки передаются и изменяются из поколения в поколение.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12325" y="1144062"/>
            <a:ext cx="4319400" cy="345467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развития наследственной науки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47300" y="2064150"/>
            <a:ext cx="3810600" cy="16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Грегор Мендель заложил основы генетики в XIX веке, а XX век расширил знания через открытия в молекулярной биологии. Его работы проложили дорогу к современным исследованиям генов и ДНК.
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979" y="1093147"/>
            <a:ext cx="1947693" cy="2062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71079" y="1093147"/>
            <a:ext cx="1947693" cy="2062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54179" y="1093147"/>
            <a:ext cx="1947693" cy="2062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37279" y="1093147"/>
            <a:ext cx="1947693" cy="2062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87275" y="3359425"/>
            <a:ext cx="19491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95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 — основа наследственности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744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 — участок ДНК, несущий информацию о создании белка, влияющего на признаки организма. Именно гены определяют наследственные черты.
</a:t>
            </a:r>
            <a:endParaRPr lang="en-US" sz="1395" dirty="0"/>
          </a:p>
        </p:txBody>
      </p:sp>
      <p:sp>
        <p:nvSpPr>
          <p:cNvPr id="8" name="Text 2"/>
          <p:cNvSpPr txBox="1"/>
          <p:nvPr/>
        </p:nvSpPr>
        <p:spPr>
          <a:xfrm>
            <a:off x="2570375" y="3359425"/>
            <a:ext cx="19491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4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Аллели — варианты одного гена
</a:t>
            </a:r>
            <a:pPr algn="l" indent="0" marL="0">
              <a:lnSpc>
                <a:spcPct val="115000"/>
              </a:lnSpc>
              <a:buNone/>
            </a:pPr>
            <a:r>
              <a:rPr lang="en-US" sz="772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5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Аллели — разные формы одного гена, например, отвечающие за цвет глаз. Они могут быть доминантными или рецессивными.
</a:t>
            </a:r>
            <a:endParaRPr lang="en-US" sz="1447" dirty="0"/>
          </a:p>
        </p:txBody>
      </p:sp>
      <p:sp>
        <p:nvSpPr>
          <p:cNvPr id="9" name="Text 3"/>
          <p:cNvSpPr txBox="1"/>
          <p:nvPr/>
        </p:nvSpPr>
        <p:spPr>
          <a:xfrm>
            <a:off x="4653475" y="3359425"/>
            <a:ext cx="19491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Генотип — наследственный набор
</a:t>
            </a:r>
            <a:pPr algn="l" indent="0" marL="0">
              <a:lnSpc>
                <a:spcPct val="115000"/>
              </a:lnSpc>
              <a:buNone/>
            </a:pPr>
            <a:r>
              <a:rPr lang="en-US" sz="73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3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Генотип отражает полный набор генов организма. Он определяет потенциал развития всех наследуемых признаков.
</a:t>
            </a:r>
            <a:endParaRPr lang="en-US" sz="1370" dirty="0"/>
          </a:p>
        </p:txBody>
      </p:sp>
      <p:sp>
        <p:nvSpPr>
          <p:cNvPr id="10" name="Text 4"/>
          <p:cNvSpPr txBox="1"/>
          <p:nvPr/>
        </p:nvSpPr>
        <p:spPr>
          <a:xfrm>
            <a:off x="6736575" y="3359425"/>
            <a:ext cx="19491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Фенотип — видимые признаки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Фенотип — проявление генотипа на деле, зависит и от окружающей среды, например, цвет волос и форма листа.
</a:t>
            </a:r>
            <a:endParaRPr lang="en-US" sz="1500" dirty="0"/>
          </a:p>
        </p:txBody>
      </p:sp>
      <p:sp>
        <p:nvSpPr>
          <p:cNvPr id="11" name="Text 5"/>
          <p:cNvSpPr txBox="1"/>
          <p:nvPr/>
        </p:nvSpPr>
        <p:spPr>
          <a:xfrm>
            <a:off x="526400" y="313975"/>
            <a:ext cx="7931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термины генетики
</a:t>
            </a:r>
            <a:endParaRPr lang="en-US" sz="3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7275" y="1093717"/>
            <a:ext cx="2662200" cy="17964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45900" y="1093717"/>
            <a:ext cx="2662200" cy="179646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63600" y="1093717"/>
            <a:ext cx="2662200" cy="179646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87313" y="3103484"/>
            <a:ext cx="23226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закон — единообразие гибридов
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687313" y="3566944"/>
            <a:ext cx="2322600" cy="9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скрещивании двух разных чистых линий все потомки первого поколения обладают одинаковым внешним признаком, например, все горошины желтые.
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3410352" y="3103484"/>
            <a:ext cx="23226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закон — расщепление признаков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3410352" y="3566944"/>
            <a:ext cx="2322600" cy="9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втором поколении признаки проявляются в определённом соотношении: три части доминантных и одна часть рецессивных, что показывает расщепление генов.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6133391" y="3103484"/>
            <a:ext cx="23226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Третий закон — независимое наследование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6133391" y="3566944"/>
            <a:ext cx="2322600" cy="9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Гены, отвечающие за разные признаки, передаются потомкам независимо, если находятся в разных хромосомах, что увеличивает разнообразие.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522850" y="397250"/>
            <a:ext cx="78717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закона Менделя
</a:t>
            </a:r>
            <a:endParaRPr lang="en-US" sz="3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75" y="1611491"/>
            <a:ext cx="4330800" cy="2677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Частота появления доминантных и рецессивных признаков в первом поколении
</a:t>
            </a:r>
            <a:endParaRPr lang="en-US" sz="2739" dirty="0"/>
          </a:p>
        </p:txBody>
      </p:sp>
      <p:sp>
        <p:nvSpPr>
          <p:cNvPr id="7" name="Text 2"/>
          <p:cNvSpPr txBox="1"/>
          <p:nvPr/>
        </p:nvSpPr>
        <p:spPr>
          <a:xfrm>
            <a:off x="5380600" y="1917175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гибриды первого поколения проявляют доминантные признаки согласно опытам Менделя.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380600" y="3247250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Доминантный аллель полностью подавляет рецессивный в первом поколении потомков.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70025" y="4549362"/>
            <a:ext cx="3990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Эксперименты Грегора Менделя, XIX век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49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8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Характеристики доминантных и рецессивных признаков
</a:t>
            </a:r>
            <a:endParaRPr lang="en-US" sz="2180" dirty="0"/>
          </a:p>
        </p:txBody>
      </p:sp>
      <p:sp>
        <p:nvSpPr>
          <p:cNvPr id="5" name="Text 2"/>
          <p:cNvSpPr txBox="1"/>
          <p:nvPr/>
        </p:nvSpPr>
        <p:spPr>
          <a:xfrm>
            <a:off x="1545650" y="1337573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Доминантный признак проявляется уже при наличии одного аллеля, влияя на внешний вид организма в первом поколении.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545650" y="2486925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Рецессивный признак выявляется только если два аллеля соответствующего типа сосредоточены в генотипе, проявляясь во втором поколении.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1545650" y="3641325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карие глаза (доминантный признак) чаще проявляются, а голубые — рецессивны и видны лишь при наличии двух таких аллелей.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2375" y="1148404"/>
            <a:ext cx="2505600" cy="20602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23100" y="1148404"/>
            <a:ext cx="2505600" cy="20602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6025" y="1148404"/>
            <a:ext cx="2505600" cy="206026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64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одного признака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Моногибридное скрещивание позволяет проследить, как наследуется один признак, например, гладкая или морщинистая форма семян у гороха.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33231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по фенотипу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втором поколении потомков признаки проявляются в пропорции три к одному, что объясняет как доминантные, так и рецессивные черты проходят дальше.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61198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 селекции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Моногибридное скрещивание помогает селекционерам выявить устойчивые признаки и улучшать свойства растений и животных.
</a:t>
            </a:r>
            <a:endParaRPr lang="en-US" sz="1500" dirty="0"/>
          </a:p>
        </p:txBody>
      </p:sp>
      <p:sp>
        <p:nvSpPr>
          <p:cNvPr id="9" name="Text 4"/>
          <p:cNvSpPr txBox="1"/>
          <p:nvPr/>
        </p:nvSpPr>
        <p:spPr>
          <a:xfrm>
            <a:off x="526400" y="313975"/>
            <a:ext cx="7931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915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Моногибридное скрещивание на примерах
</a:t>
            </a:r>
            <a:endParaRPr lang="en-US" sz="2915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75" y="1611491"/>
            <a:ext cx="4330800" cy="2677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фенотипов во втором поколении моногибридного скрещивания
</a:t>
            </a:r>
            <a:endParaRPr lang="en-US" sz="2979" dirty="0"/>
          </a:p>
        </p:txBody>
      </p:sp>
      <p:sp>
        <p:nvSpPr>
          <p:cNvPr id="7" name="Text 2"/>
          <p:cNvSpPr txBox="1"/>
          <p:nvPr/>
        </p:nvSpPr>
        <p:spPr>
          <a:xfrm>
            <a:off x="5380600" y="1917175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3:1 показывает стабильную передачу признаков с учетом доминантности и рецессивности аллелей.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380600" y="3247250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потомков проявляют доминантный признак, что подтверждает предсказания Менделя.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70025" y="4549362"/>
            <a:ext cx="3990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классических менделевских опытов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7275" y="1093717"/>
            <a:ext cx="2662200" cy="17964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45900" y="1093717"/>
            <a:ext cx="2662200" cy="179646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63600" y="1093717"/>
            <a:ext cx="2662200" cy="179646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87313" y="3103484"/>
            <a:ext cx="23226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Наследование двух признаков одновременно
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687313" y="3566944"/>
            <a:ext cx="2322600" cy="9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Дигибридное скрещивание изучает, как два разных признака, например цвет и форма семян, наследуются вместе или отдельно.
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3410352" y="3103484"/>
            <a:ext cx="23226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Независимость признаков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3410352" y="3566944"/>
            <a:ext cx="2322600" cy="9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гены находятся на разных хромосомах, признаки комбинируются независимо друг от друга, что приводит к разнообразию фенотипов.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6133391" y="3103484"/>
            <a:ext cx="23226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Типичное соотношение 9:3:3:1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6133391" y="3566944"/>
            <a:ext cx="2322600" cy="9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втором поколении наблюдается классическое распределение четырех фенотипов в пропорции 9:3:3:1, что доказывает принцип независимого наследования.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522850" y="397250"/>
            <a:ext cx="78717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в дигибридное скрещивание
</a:t>
            </a:r>
            <a:endParaRPr lang="en-US" sz="3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96624" y="1406675"/>
            <a:ext cx="4325501" cy="2220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850" y="397250"/>
            <a:ext cx="78717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Фенотипы при дигибридном скрещивании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746225" y="1406675"/>
            <a:ext cx="2885400" cy="22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распределение признаков в потомстве при анализе двух характеристик.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6975" y="3747588"/>
            <a:ext cx="4876200" cy="7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наследуются независимо, что обеспечивает разнообразие комбинаций у потомков.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0025" y="4569900"/>
            <a:ext cx="45273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генетики, опыты Г. Менделя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человека: формы наследования признаков
</a:t>
            </a:r>
            <a:endParaRPr lang="en-US" sz="2347" dirty="0"/>
          </a:p>
        </p:txBody>
      </p:sp>
      <p:sp>
        <p:nvSpPr>
          <p:cNvPr id="5" name="Text 2"/>
          <p:cNvSpPr txBox="1"/>
          <p:nvPr/>
        </p:nvSpPr>
        <p:spPr>
          <a:xfrm>
            <a:off x="1545650" y="1323012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Доминантное наследование проявляется, когда достаточно одного изменённого аллеля для проявления признака, например, полидактилия — лишние пальцы на руках или ногах.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545650" y="2168945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Рецессивное наследование требует наличия двух рецессивных аллелей для проявления признака, как в случае с альбинизмом, при котором нарушается выработка меланина.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1545650" y="3063965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Группа крови AB0 является примером смешанного наследования: аллели A и B — со-доминантные, а аллель O — рецессивный, что влияет на фенотип потомства.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1545650" y="3935708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формы наследования помогают понимать, как передаются разнообразные признаки и болезни, что важно для медицины и генетического консультирования.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6550" y="1155363"/>
            <a:ext cx="3939000" cy="20618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07775" y="1156076"/>
            <a:ext cx="4003500" cy="20603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6400" y="313975"/>
            <a:ext cx="7931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76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мутаций в формировании наследственной изменчивости
</a:t>
            </a:r>
            <a:endParaRPr lang="en-US" sz="2376" dirty="0"/>
          </a:p>
        </p:txBody>
      </p:sp>
      <p:sp>
        <p:nvSpPr>
          <p:cNvPr id="5" name="Text 1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26400" y="3359425"/>
            <a:ext cx="39390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как источник новых признаков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— это случайные изменения в молекуле ДНК, способные вызывать появление новых признаков у организмов. Они обеспечивают разнообразие, необходимое для адаптации и эволюции живых существ.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4607625" y="3359425"/>
            <a:ext cx="40035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Положительное и отрицательное влияние мутаций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мутаций нейтральны или вредны, вызывая болезни или нарушения. Однако некоторые мутации дают преимущества, например, устойчивость к инфекционным заболеваниям, что способствует выживанию.
</a:t>
            </a:r>
            <a:endParaRPr lang="en-US" sz="1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74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2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факторов среды на проявление признаков
</a:t>
            </a:r>
            <a:endParaRPr lang="en-US" sz="2927" dirty="0"/>
          </a:p>
        </p:txBody>
      </p:sp>
      <p:sp>
        <p:nvSpPr>
          <p:cNvPr id="7" name="Text 2"/>
          <p:cNvSpPr txBox="1"/>
          <p:nvPr/>
        </p:nvSpPr>
        <p:spPr>
          <a:xfrm>
            <a:off x="844350" y="1674450"/>
            <a:ext cx="34368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Окружающая среда оказывает значительное воздействие на фенотип, усиливая или ослабляя проявление генетически заданных признаков, как у животных, так и у растений.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066050" y="1674450"/>
            <a:ext cx="34368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Примером служит окраска шерсти сиамских кошек, которая становится темнее в более холодных участках тела благодаря температурной зависимости ферментов.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4350" y="3287700"/>
            <a:ext cx="76584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растений факторы, такие как освещённость, влажность и качество почвы, влияют на рост и урожайность, демонстрируя взаимодействие генотипа и среды.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75" y="1611491"/>
            <a:ext cx="4330800" cy="2677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Вероятность проявления наследственных признаков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0600" y="1917175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основана на классических экспериментах с горохом, где потомки гетерозигот показывают предсказуемые фенотипические соотношения.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380600" y="3247250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Вероятность проявления признаков у большого количества потомков поддаётся точному прогнозированию, что важно для селекции и медицины.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70025" y="4549362"/>
            <a:ext cx="3990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Эксперименты Грегора Менделя, XIX век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7275" y="1094422"/>
            <a:ext cx="4013400" cy="17950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37650" y="1094422"/>
            <a:ext cx="4013400" cy="17950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87313" y="3103484"/>
            <a:ext cx="36465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Доминантные болезни и их особенности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687313" y="3566944"/>
            <a:ext cx="3646500" cy="9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Доминантные генетические заболевания проявляются при наличии одного изменённого аллеля, например, хорея Гентингтона вызывает прогрессирующие нарушения нервной системы и передаётся от родителя к потомку.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4819965" y="3103484"/>
            <a:ext cx="36465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Рецессивные заболевания и методы диагностики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819965" y="3566944"/>
            <a:ext cx="3646500" cy="9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Рецессивные болезни, такие как муковисцидоз, требуют двух мутантных аллелей для проявления. Генетический скрининг и молекулярный анализ ДНК позволяют выявлять носителей и предупреждать передачу заболевания.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22850" y="397250"/>
            <a:ext cx="78717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заболевания: причины и наследование
</a:t>
            </a:r>
            <a:endParaRPr lang="en-US" sz="260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2850" y="397250"/>
            <a:ext cx="7871700" cy="74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законов наследственности в селекции и медицине
</a:t>
            </a:r>
            <a:endParaRPr lang="en-US" sz="2927" dirty="0"/>
          </a:p>
        </p:txBody>
      </p:sp>
      <p:sp>
        <p:nvSpPr>
          <p:cNvPr id="8" name="Text 2"/>
          <p:cNvSpPr txBox="1"/>
          <p:nvPr/>
        </p:nvSpPr>
        <p:spPr>
          <a:xfrm>
            <a:off x="844350" y="15970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селекции растений и животных отбор ведётся по наследуемым признакам, чтобы повысить урожайность, качество и устойчивость к болезням.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973850" y="15970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консультации помогают предсказать риск передачи наследственных болезней и разработать меры для их предупреждения у будущих поколений.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844350" y="3268950"/>
            <a:ext cx="74580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биотехнологии используют генные модификации для создания новых сортов растений и пород животных с улучшенными характеристиками.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75626" y="1531950"/>
            <a:ext cx="2815648" cy="1884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850" y="397250"/>
            <a:ext cx="7871700" cy="8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термины и определения в генетике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870025" y="4569900"/>
            <a:ext cx="77616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учебник биологии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11400" y="3602475"/>
            <a:ext cx="37542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ключевых понятий и их значений с примерами для лучшего понимания основ генетики.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877471" y="3602475"/>
            <a:ext cx="37542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этих терминов является фундаментом для изучения наследственности и генетических процессов.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2375" y="1148404"/>
            <a:ext cx="2505600" cy="20602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23100" y="1148404"/>
            <a:ext cx="2505600" cy="20602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6025" y="1148404"/>
            <a:ext cx="2505600" cy="206026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64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4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Т. Моргана с дрозофилами
</a:t>
            </a:r>
            <a:pPr algn="l" indent="0" marL="0">
              <a:lnSpc>
                <a:spcPct val="115000"/>
              </a:lnSpc>
              <a:buNone/>
            </a:pPr>
            <a:r>
              <a:rPr lang="en-US" sz="772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5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Томас Морган использовал плодовых мушек для доказательства существования генов и их независимого наследования. Его опыты показали принцип расщепления признаков и связь генов с хромосомами.
</a:t>
            </a:r>
            <a:endParaRPr lang="en-US" sz="1447" dirty="0"/>
          </a:p>
        </p:txBody>
      </p:sp>
      <p:sp>
        <p:nvSpPr>
          <p:cNvPr id="7" name="Text 2"/>
          <p:cNvSpPr txBox="1"/>
          <p:nvPr/>
        </p:nvSpPr>
        <p:spPr>
          <a:xfrm>
            <a:off x="33231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на мышах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Эксперименты с мышами продемонстрировали закономерности передачи различных признаков, внесли вклад в понимание доминантного и рецессивного наследования у млекопитающих.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61198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Работы с растениями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Сквозь исследования у растений подтверждены основные законы Менделя, включая независимое наследование и анализ моногибридных и дигибридных скрещиваний.
</a:t>
            </a:r>
            <a:endParaRPr lang="en-US" sz="1500" dirty="0"/>
          </a:p>
        </p:txBody>
      </p:sp>
      <p:sp>
        <p:nvSpPr>
          <p:cNvPr id="9" name="Text 4"/>
          <p:cNvSpPr txBox="1"/>
          <p:nvPr/>
        </p:nvSpPr>
        <p:spPr>
          <a:xfrm>
            <a:off x="526400" y="313975"/>
            <a:ext cx="7931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76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Экспериментальные данные в подтверждение законов наследственности
</a:t>
            </a:r>
            <a:endParaRPr lang="en-US" sz="237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844350" y="15970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Полигенное наследование означает влияние нескольких генов на один признак, например, цвет глаз формируется за счёт взаимодействия множества генов.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973850" y="15970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Гетерохромия — редкое явление, когда у человека глаза разного цвета, вызванная особенностями генетических мутаций и их выражения.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844350" y="32992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Генные мутации могут приводить к появлению необычных признаков, что иногда используется в научных исследованиях и генной инженерии.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973850" y="32992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методы генной инженерии позволяют создавать новые комбинации признаков, расширяя возможности селекции и медицины.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522850" y="397250"/>
            <a:ext cx="78717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наследственной изменчивости
</a:t>
            </a:r>
            <a:endParaRPr lang="en-US" sz="2804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16150" y="1905538"/>
            <a:ext cx="8111700" cy="113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Закономерности наследственности: фундамент науки и практики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516150" y="3189063"/>
            <a:ext cx="8111700" cy="113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наследственной изменчивости даёт ключ к развитию биологии, медицины и сельского хозяйства, позволяя прогнозировать признаки и создавать инновационные решения для общества.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2026-05-09T07:42:34Z</dcterms:created>
  <dcterms:modified xsi:type="dcterms:W3CDTF">2026-05-09T07:42:34Z</dcterms:modified>
</cp:coreProperties>
</file>