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Форматирование абзацев: основа аккуратного текста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раскрывает одну мысль; его оформление делает текст ровным, понятным и удобным для чтения.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абзацы и почему они важны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есть в учебниках, рассказах, статьях, письмах и сообщениях. В одном абзаце обычно — одна мысль или пример. Когда оформление едино, проще заметить начало нового фрагмента и читать без путаницы.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оформление абзаца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Настройки абзаца включают выравнивание, параметры слева и справа, отступы, а также интервалы до и после него. Так текст выглядит собранно, а строки не «прыгают» при просмотре и печати.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Выравнивание задаёт, как располагаются строки на странице. От красной строки зависит начало нового абзаца: читатель сразу видит, где заканчивается одна мысль и начинается следующая.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Интервалы и межстрочный интервал уменьшают «плотность» текста. Благодаря этому читать легче: взгляд быстрее находит нужные места, а абзацы выглядят как отдельные блоки.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207" y="1574700"/>
            <a:ext cx="3482836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абзаца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меняют внешний вид текста и помогают разделять мысли на странице.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отступов и интервалов помогает быстро видеть границы между мыслями и делает документ визуально ровным.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параметры текстовых редакторов
</a:t>
            </a:r>
            <a:endParaRPr lang="en-US" sz="11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Выравнивание текста в абзаце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Левый край — самый удобный
</a:t>
            </a:r>
            <a:pPr algn="l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Выравнивание по левому краю обычно лучше всего подходит для обычного текста: строки начинаются в одном месте, и глазу проще следить за чтением. Это удобно в докладах и сообщениях.
</a:t>
            </a:r>
            <a:endParaRPr lang="en-US" sz="1749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правый край и ширина — по 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центру чаще размещают заголовки и короткие фразы, где важен акцент. По правому краю выравнивают подписи и отдельные элементы. По ширине делают «ровные края» с двух сторон — это часто встречается в официальных документах.
</a:t>
            </a:r>
            <a:endParaRPr lang="en-US" sz="15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настройки сильнее всего улучшают читаемость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страница «не плотная», читать спокойнее: взгляд не цепляется за строчки, меньше устают глаза, легче воспринимается смысл абзаца.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учебная иллюстрация (без точных измерений)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межстрочный интервал и интервалы между абзацами дают самый заметный эффект: они сразу делают текст более «воздушным» и структурированным.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 школьных работах используют отступ около 1,25 см: он помогает читателю сразу увидеть, где начинается новый абзац.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8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1,25 см
</a:t>
            </a:r>
            <a:endParaRPr lang="en-US" sz="9198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отступ первой строки выдержан, новые мысли легче отличить друг от друга.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оформления школьных учебных текстов (типовые требования)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оформить абзац в текстовом редакторе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одинакова в большинстве программ для работы с текстом.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Интервалы между абзацами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 до и после абзаца разделяет части текста без лишних «пустых» строк. Благодаря этому страница выглядит аккуратно, а читатель быстрее понимает, где заканчивается одна мысль и начинается следующая.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большие интервалы создают визуальные разрывы и мешают читать подряд, а слишком маленькие делают текст тесным. Важно подобрать умеренные значения, чтобы смысл воспринимался естественно.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47240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3375" y="2017307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3350" y="2017307"/>
            <a:ext cx="231000" cy="46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Межстрочный интервал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Одинарный интервал уменьшает расстояние между строками, поэтому текст получается более плотным. Его иногда используют в коротких заданиях, но для больших текстов может быть сложнее читать из-за высокой «скученности».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Одинарный интервал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Полуторный интервал увеличивает расстояние между строками, текст становится легче для глаз. Его часто выбирают в школьных работах, потому что чтение идёт спокойнее: проще находить строку и не терять место.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Полуторный интервал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интервал встречается реже: он заметно увеличивает пространство на странице. Такой вариант может подойти для материалов, где важна наглядность, но обычно текст занимает слишком много места для обычных рефератов.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интервал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154" y="1345200"/>
            <a:ext cx="335979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настроек для разных текстов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документ можно сделать по-разному: удобство чтения зависит от интервала, межабзацных расстояний и выравнивания. Ниже — типичные варианты и то, когда они особенно уместны.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параметры текстовых редакторов
</a:t>
            </a:r>
            <a:endParaRPr lang="en-US" sz="117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учебных работ чаще выбирают полуторный интервал и явное отделение абзацев, а выравнивание зависит от «официальности» формата и длины строк.
</a:t>
            </a:r>
            <a:endParaRPr lang="en-US" sz="16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оформлении абзацев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пробелы в начале строки и неровные отступы появляются, когда текст выравнивают вручную. Из‑за этого границы абзацев «съезжают», и страница выглядит неаккуратно даже при правильном содержании.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большие интервалы до и после абзаца создают лишние пустоты или, наоборот, сжимают текст. Тогда читателю сложно понять, где заканчивается мысль и начинается следующая часть.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Многократное нажатие клавиши Enter вместо настройки интервалов ломает единый вид документа. Такие разрывы работают «локально», поэтому в разных местах страницы текст становится разной плотности.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разных выравниваний и слишком большие отступы часто приводит к тому, что один абзац визуально «не похож» на остальные. Исправление этих ошибок делает структуру текста сразу заметной.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стиль делает страницу аккуратной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настройки абзацев создают единый порядок на странице. Когда выравнивание, интервалы и красная строка совпадают, текст воспринимается как целое и читается спокойнее и быстрее.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докладах, памятках и рефератах единый стиль помогает сосредоточиться на содержании. Учителю легче оценивать работу, потому что не приходится «разбираться» в том, почему у разных абзацев разный внешний вид.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влияет на удобство чтения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одинаковом шрифте читатель быстрее ориентируется, когда межстрочный интервал и расстояния между абзацами создают «воздух» между смысловыми частями.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результаты анализа удобочитаемости на основе типичных настроек текстовых редакторов (без привязки к конкретному эксперименту).
</a:t>
            </a:r>
            <a:endParaRPr lang="en-US" sz="91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на комфорт чтения влияют межстрочный интервал и расстояние между абзацами: они уменьшают плотность текста. Выравнивание и красная строка помогают быстрее распознавать границы частей.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50" y="1659275"/>
            <a:ext cx="5256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350" y="1688475"/>
            <a:ext cx="525600" cy="46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7950" y="1659275"/>
            <a:ext cx="394200" cy="525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в разных типах текстов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91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помогают показать смену событий, героев или реплик. Благодаря этому сцены воспринимаются по очереди, а читатель легче следит за диалогами и развитием сюжета.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3190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текст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3190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материалах абзацы обычно разделяют определение, пример и вывод. Такая структура помогает «держать в голове» мысль и быстро находить нужную часть при повторении.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1046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Деловой текст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046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деловых текстах абзацы отделяют пункты, просьбы и сообщения. Чёткие границы уменьшают риск неправильного понимания, особенно когда документ читают «по диагонали».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настройки абзаца для школьной работы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текста определяет интервалы и выравнивание, а затем нужно проверить единообразие на странице.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абзацы помогают понимать смысл текста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абзац обычно содержит одну главную мысль, например определение или вывод. Благодаря этому читатель быстрее замечает, где начинается новая тема, и меньше путается в длинных фрагментах текста.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абзацы помогает удерживать порядок: пример отделяется от объяснения, а вывод — от рассуждения. В длинном тексте без абзацев информация смешивается, поэтому читать и запоминать становится труднее даже в школе.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09440"/>
            <a:ext cx="3765900" cy="25475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правила оформления школьного текста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список помогает оформить работу без «сюрпризов» и получить аккуратную страницу. Эти правила особенно важны, когда текст набирают заново или копируют из разных источников.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держать единый стиль и опираться на красную строку и полуторный интервал, текст выглядит собранно и читается без лишних пауз.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оформления учебных текстов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 — общий осмотр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Пробегите глазами всю страницу и отметьте абзацы с разным выравниванием, отступами или странными пустыми местами между строками.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 — проверка параметров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во всём тексте отступы, интервалы и межстрочный интервал. Убедитесь, что заголовки не оформлены как обычные абзацы.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 — финальная правка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что расстояния между мыслями одинаковые, а текст выглядит ровно. После правок прочитайте ключевые фрагменты ещё раз.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текста перед сдачей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начинается с абзаца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Форматирование абзацев делает текст понятным, аккуратным и удобным для чтения. Основные инструменты — выравнивание, красная строка, межстрочный интервал и интервалы между абзацами. Единые правила особенно важны в школьных работах: текст легче читать и сразу видно его структуру.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2026-05-12T12:42:19Z</dcterms:created>
  <dcterms:modified xsi:type="dcterms:W3CDTF">2026-05-12T12:42:19Z</dcterms:modified>
</cp:coreProperties>
</file>