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размножение, рост и развитие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процессы размножения, роста и развития у разных организмов.
</a:t>
            </a:r>
            <a:endParaRPr lang="en-US" sz="3938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размножение, рост и развитие важны?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обеспечивают продолжение жизни, увеличение размеров и сложные изменения организмов, что помогает им адаптироваться и эволюционировать.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размножения: ключевые особенности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 размножения без участия двух родителей, характерный для бактерий, грибов и некоторых растений. Потомство почти полностью наследует признаки родительского организма.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бесполое размножение?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лежит слияние половых клеток — гамет. Этот процесс типичен для большинства животных и цветковых растений и способствует генетическому разнообразию.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его значение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показано деление клеток при бесполом размножении и схема опыления с последующим оплодотворением у цветка, показывающая стадии формирования нового организма.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процессов размножения
</a:t>
            </a:r>
            <a:endParaRPr lang="en-US" sz="13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простейшая форма, распространена у бактерий и амёб, когда одна клетка делится на две идентичные.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образование новой особи из небольшой выроста на материнском организме, как у дрожжей или гидры.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— создание особых клеток (спор), которые могут развиваться в новый организм; характерно для папоротников и грибов.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регенерация новых растений частями побегов или корней, например у картофеля и луковиц.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полового размножения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— половых клеток: яйцеклетки и сперматозоида, несущих половину хромосомного набора каждого родителя.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в процессе оплодотворения приводит к образованию зиготы — первой клетки нового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половой процесс начинается опылением, а у животных — оплодотворением, от которых зависят наследственные признаки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эволюция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через половое размножение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численности с бесполым размножением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способствует появлению разных генетических комбинаций, что помогает видам адаптироваться и выживать в меняющейся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увеличить численность популяции при стабильных условиях, обеспечивая быстрый рост 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размножения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различия между половым и бесполым размножением у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быстрее, но не создаёт генетического разнообразия, в отличие от полового.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раздел «Размножение»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рост в биологии?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увеличение размеров и массы организма благодаря делению и увеличению клеток, что характерно для всех живых существ на разных этапах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роста формируются новые ткани и органы, обеспечивая функциональное развитие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проростка фасоли рост происходит за счёт усиленного деления клеток в кончике корня и стебля.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позволяет организму двигаться к зрелому состоянию и выполнять свои биологические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роста организмов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развивается зародыш из зиготы, формируются основные ткани и органы. Это начало жизни каждого организма.
</a:t>
            </a:r>
            <a:endParaRPr lang="en-US" sz="960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Эмбриональная фаза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быстрого роста после рождения или прорастания, сопровождающийся активным увеличением размеров и массы тела.
</a:t>
            </a:r>
            <a:endParaRPr lang="en-US" sz="946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Ювенильная фаза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замедляется, организм достигает постоянных размеров и начинает выполнять все функции взрослого организма.
</a:t>
            </a:r>
            <a:endParaRPr lang="en-US" sz="96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фаза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темпа роста мыши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рост тела происходит в первые четыре недели жизни, затем скорость увеличения массы снижается.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 характеризуется самым интенсивным набором массы, что отражает ключевой этап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лабораторных мышей, 2023 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рост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задаёт генетический потенциал роста, определяя максимальные размеры и особенности развития организма в процессе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важны доступ к воде, солнечному свету и минеральным веществам, поскольку они обеспечивают энергию и строительные материалы для роста.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ключевую роль играют питание, наличие кислорода и гормоны роста, которые регулируют обмен веществ и развитие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индивидуального развития (онтогенеза)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интенсивного увеличения размеров и массы организма за счёт деления и увеличения клеток.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смерть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жизненного цикла, характеризующийся снижением функций и завершением жизнедеятельности.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формирования основ организма от зиготы до появления основных органов и тканей.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приобретения способности к размножению и формированию половых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онтогенеза у животных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и ключевые стадии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превращением (метаморфоз)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метаморфоз включает четыре стадии: яйцо, личинка, куколка и взрослое насекомое, что характерно для бабочек и жуков.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метаморфоз состоит из трёх стадий: яйцо, личинка и взрослая особь, встречается у кузнечиков и стрекоз.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сопровождается изменениями формы и функций организма, адаптирующими его к новым условиям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обеспечивает разделение ресурсов и среды обитания между разными стадиями, что повышает выживаемость и успех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у растений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 — первый этап жизни растения, когда из запасённых веществ начинает развиваться корешок и побег, обеспечивая дальнейшее питание и устойчивость молодого организма.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жизни: прорастание семени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развития формируются главные части растения: корни, стебли, листья, что позволяет эффективно поглощать влагу и питательные вещества из почвы и производить органические вещества.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растение образует цветки, которые обеспечивают размножение, а затем плоды, защищающие семена и способствующие их расселению в окружающую среду.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плодоношение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регуляция развития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фитогормоны, такие как ауксины, регулируют направление роста и развитие органов, влияя на деление и удлинение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и цитокинины играют важную роль в стимулировании роста и формировании новых тканей у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гормон роста (соматотропин) и инсулин координируют рост тканей, обмен веществ и подготовку к половому созреванию.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 среды и их роль в развитии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фотосинтез у растений, ускоряя рост побегов и образование цветков при достаточном свете.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регулирует скорость химических реакций в клетках, влияя на скорость роста и развитие организмов.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почвы важна для поддержания водного баланса и транспортировки веществ в растениях и животных.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питательных веществ обеспечивает строительные элементы для клеток, включая минеральные соли и органические соединения.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размножения, роста и развития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семена часто покрыты плотной оболочкой, защищающей их от неблагоприятных условий и обеспечивающей сохранность.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размножаются быстро и массово в благоприятные периоды, например микроскопические водоросли в тёплой воде.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синхронизация роста, как у лиственных деревьев, позволяет максимально использовать оптимальные условия весной и летом.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манипуляции с ростом и развитием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культуры тканей позволяют эффективно размножать растения в лабораторных условиях без семян.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дает возможность создавать растения с устойчивостью к вредителям и неблагоприятным условиям.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картофеля ускоряет получение качественного посадочного материала при сохранении генетических особенностей.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сортов пшеницы повышает урожайность и качество продукции, что важно для продовольственной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Размножение, рост и развитие имеют решающее значение для жизнедеятельности и эволюции организмов, а также для современных биотехнологий в сельском хозяйстве и медицине.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жизненных процессов
</a:t>
            </a:r>
            <a:endParaRPr lang="en-US" sz="23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2026-05-09T09:48:11Z</dcterms:created>
  <dcterms:modified xsi:type="dcterms:W3CDTF">2026-05-09T09:48:11Z</dcterms:modified>
</cp:coreProperties>
</file>