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«Приключения Тома Сойера»: книга о детстве, дружбе и смелости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Марка Твена (1876) рассказывает о приключениях Тома и первых шагах к взрослой совести.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Марка Твена — Сэмюэл Ленгхорн Клеменс. Он вырос у реки Миссисипи и знал провинциальную жизнь. Действие романа приурочено к 1840-м годам: строгая школа, церковь, маленькие улицы и дом тёти Полли.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и время, в которое он писал роман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 — главный герой романа: мальчик примерно 11–12 лет. Он живой, любознательный, смелый и постоянно что-то придумывает. Детская энергия помогает ему находить выход даже в сложных ситуациях.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не любит скучные правила и потому нередко оказывается в неприятностях. Но при всей его тяге к шалостям в его поступках всё же проявляется стремление быть честным.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строится на смеси фантазии и доброго сердца. Том умеет быть внимательным к друзьям, сохранять верность и вовремя принимать решения, когда ставки становятся выше.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Том Сойер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442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53304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Сент-Питерсберг и его места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книге связана с дисциплиной и учёбой по строгим правилам. Том воспринимает её как скучную обязанность, из-за чего чаще попадает в истории.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— место свободы и игры, где можно «оторваться» от правил. А пещера добавляет опасность, испытание и чувство, что рядом скрывается неизвестность.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 пещера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становится пространством тайны и страха. Ночные события там меняют спокойные игры на напряжение и заставляют героев думать о последствиях.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задаёт тон: здесь важны порядок, запреты и бытовые правила. Именно из этой «тверди» начинаются многие столкновения Тома с взрослыми.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тёти Полли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напоминает о духовных нормах и взгляде на поступки через совесть. В эти моменты жизнь детей особенно заметно соотносится с моралью взрослых.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главные события романа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через цепочку приключений: от домашнего наказания — к тайне, страху и выбору, затем к испытаниям и возвращению.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должен был белить забор как наказание. Но он превращает скучную работу в увлекательную «игру», а затем ловко убеждает других мальчиков заменить его. Получается веселый спектакль о детской изобретательности.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Забор, который превратился в сказку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Том показывает, что умеет думать быстро. Он не просто избегает труда, а меняет правила игры для окружающих. Отсюда комизм: взрослые видят наказание, а дети — возможность «заработать» вместо работы.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убеждение становится хитростью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Побелка забора: самая известная сцена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появляется симпатия
</a:t>
            </a:r>
            <a:pPr algn="l" indent="0" marL="0">
              <a:lnSpc>
                <a:spcPct val="130039"/>
              </a:lnSpc>
              <a:buNone/>
            </a:pPr>
            <a:r>
              <a:rPr lang="en-US" sz="5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Бекки Тэтчер становится для Тома значимым человеком. В этой симпатии смешиваются робость, желание понравиться и детская искренность.
</a:t>
            </a:r>
            <a:endParaRPr lang="en-US" sz="1123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и обида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развиваются через недопонимания: Том может вести себя импульсивно, а Бекки — отвечать эмоциями. Возникают обида и желание доказать свою правоту.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напряжение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ревность: Тома задевает внимание к Бекки со стороны других. Он начинает иначе смотреть на собственные поступки и старается не потерять «свою» девочку.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и новые чувства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они учатся говорить и мириться, пусть по-детски. Эта линия показывает, как дружба превращается в более серьёзное чувство и требует ответственности.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 и Бекки Тэтчер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 героев по роману «Приключения Тома Сойера» (без количественных измерений).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одни и те же события воспринимаются по-разному: где-то важнее свобода, а где-то — порядок и воспитание.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 создают конфликты и смешные ситуации: Том действует через воображение, Гек — через практичность, а тётя Полли — через строгие нормы.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Том, Гек и тётя Полли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 умеет решать на ходу и смотрит на происходящее проще и прямее, чем Том. На фоне его поведения особенно заметны томовские мечты, фантазии и стремление выглядеть героем.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Гекльберри Финн живёт почти без взрослых правил: он не любит школу и чаще оказывается на улице. Его привычки и быт отличаются от томовских, потому что мир для него — это прежде всего самостоятельные 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Гек — не просто «друг по приключениям». Он помогает роману показать цену свободы и то, как дружба проверяется на страхе, ответственности и выборе.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свободе Гек остаётся верным другом. Он держит слово, даже когда ситуация становится опасной, и не боится идти вместе с Томом в сложные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Гекльберри Финн — друг Тома и его противоположность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1431" y="1263800"/>
            <a:ext cx="3704489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персонажей с ключевыми смыслами: приключения, дружба, первая симпатия, домашний порядок и напряжение сюжета.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на столкновении характеров: свобода и фантазия Тома разворачивают события, а моральные нормы тёти Полли и угрозы Индеца Джо заставляют героев выбирать, как поступать.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 анализ по содержанию романа Марка Твена «Приключения Тома Сойера».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романе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ночи на кладбище Том и Гек не могут забыть увиденное: их пугает Индеец Джо, а внутри нарастает вина за молчание и недосказанность.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понимают, что правда может разрушить страшную тайну, но честный поступок кажется слишком рискованным. Поэтому герои колеблются, избегают разговора и откладывают решение.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ясно: честность даётся нелегко, зато она помогает остановить большую беду. Так совесть превращается в смелость, а страх — в ответственность.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вина и выбор между молчанием и правдой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Тома, Гека и Индеца Джо на остров Джексона превращается в яркое приключение: мальчики играют в пиратов, живут у реки и временно не подчиняются взрослым.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свободная жизнь быстро оборачивается скукой и тишиной. Герои начинают тосковать по дому, и им становится понятнее, что забота и семья тоже делают свободу настоящей.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Джексона: мечта о свободе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Том меняется на протяжении книги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шагов: от шалостей к признанию правды и уважению окружающих.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событиям романа Марка Твена (оценочные веса для визуализации, не статистика).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работают как «маячки»: они показывают, где игра превращается в выбор, а где свобода требует ответственности.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сталкиваются с контрастами, им приходится принимать решения. Роман подводит к мысли: взрослеть — значит учиться выбирать правильное действие.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романе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54711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103558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74701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0411" y="4307521"/>
            <a:ext cx="169650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жизнь показывает книга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в строгих правилах, а за проступки отвечают телесными наказаниями. Учёба часто воспринимается как скучная обязанность, поэтому дети ищут способы отвлечься.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города заметны церковные службы и ожидания, что взрослые направляют мораль. Для детей это становится фоном, на котором особенно слышны разговоры о совести и поступках.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постоянно устанавливают рамки: следят за поведением и оценивают поступки. На этом фоне смешные конфликты быстро превращаются в уроки о последствиях.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важны сцены, связанные с водой: лодки, переправы и движения по реке. Эти эпизоды усиливают приключенческий ритм и создают ощущение свободы.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и поиск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рождается рядом с опасностью: кладбище, страх и разговоры шёпотом. Вокруг этих мест строится напряжение, которое подталкивает героев к смелости и правде.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ключевым эпизодам романа Марка Твена «Приключения Тома Сойера».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работает не только как декорация: оно задаёт настроение сцены и помогает развитию сюжета.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локаций постоянно меняет внутреннее состояние героев: от контроля и дисциплины — к приключению, а затем к моральному выбору.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действия и их смысл в романе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пишет живо и просто: читатель сразу понимает, как думают дети и почему взрослые их часто не понимают. Из-за этого разговоры звучат правдиво и легко читаются.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много смешных сцен и наблюдений: например, как ребята выкручиваются из обязанностей или спорят о «важности» происходящего. Комизм помогает удержать внимание и не делает книгу скучной.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юмор не отменяет серьёзного: за шутками стоят честность, дружба, страх и ответственность. Смех постепенно сменяется пониманием, что поступки имеют цену.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смешного и важного делает историю запоминающейся. Том и Гек выглядят то смешными, то уязвимыми, и именно так читатель лучше ощущает путь взросления.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юмор и смешные эпизоды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причин интереса по содержанию романа (распределение долей — для диаграммы, без измерений).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узнают себя в первых больших чувствах Тома и в его попытках выглядеть героем. Поэтому книга удерживает внимание даже спустя годы.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работает на универсальных темах: дружбе, честности и взрослении. Именно эти линии объясняют, почему роман остаётся актуальным для новых поколений.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нравится читателям уже много лет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подчёркивает ценность честности и верности друзьям. Том и Гек ошибаются, но именно их попытки исправиться показывают: правда важнее удобного молчания и выгодной выдумки.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Взрослеть — значит учитывать последствия поступков. История показывает: когда человек выбирает правильно, он снижает риск беды и начинает уважать себя за внутреннюю ответственность.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книге — не только про драку или погоню. Герою приходится называть вещи своими именами, признавать вину и думать, как его слова повлияют на других.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роман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Марка Твена соединяет приключения, юмор и важные жизненные уроки. В ней есть яркий герой, верные друзья, опасные испытания и разговор о совести, честности и взрослении.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«Приключения Тома Сойера» важны для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2026-05-12T20:48:00Z</dcterms:created>
  <dcterms:modified xsi:type="dcterms:W3CDTF">2026-05-12T20:48:00Z</dcterms:modified>
</cp:coreProperties>
</file>