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простейших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их свойства и формулы помогают быстро находить ответы.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узнавать фигуры вокруг нас, сравнивать их и применять простые правила вместо долгих вычислений.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объекты на плоскости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 на чертеже, но сама не имеет длины, ширины или высоты. Именно с неё начинается построение любой фигуры.
</a:t>
            </a:r>
            <a:endParaRPr lang="en-US" sz="1096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концов и продолжается бесконечно в обе стороны. Её используют как основу для построений и обозначения направлений.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концами, поэтому его можно измерить линейкой. Он часто служит стороной фигуры или частью более сложного чертежа.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идёт только в одном направлении. Его удобно представлять как «половину» прямой с началом и без конца.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их основные свойства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две стороны, выходящие из одной вершины. По величине его удобно сравнивать с прямым углом, чтобы быстро определить тип.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стоят рядом на одной прямой и вместе образуют 180°. Это правило часто используют для нахождения неизвестного угла в задаче.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
</a:t>
            </a:r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90°, прямой равен 90°, а тупой лежит между 90° и 180°. Эти три группы помогают классифицировать фигуры.
</a:t>
            </a:r>
            <a:endParaRPr lang="en-US" sz="1129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возникают при пересечении двух прямых. Они всегда равны, поэтому один из них можно найти по другому без дополнительных построений.
</a:t>
            </a:r>
            <a:endParaRPr lang="en-US" sz="11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Плоскость, координаты и масштаб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помогает задавать положение точки с помощью двух чисел: x и y. По ним легко понять, где находится объект относительно осей.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 соответствие между рисунком и реальными размерами. Он нужен, чтобы правильно читать чертежи, планы и схемы.
</a:t>
            </a:r>
            <a:endParaRPr lang="en-US" sz="1164" dirty="0"/>
          </a:p>
        </p:txBody>
      </p:sp>
      <p:sp>
        <p:nvSpPr>
          <p:cNvPr id="12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сетка позволяет сравнивать отрезки, строить фигуры и проверять симметрию. Поэтому она особенно полезна при выполнении геометрических заданий.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треугольника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треугольника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всегда состоит из трёх сторон, трёх вершин и трёх углов. Это самая простая многоугольная фигура, с которой начинают изучение свойств.
</a:t>
            </a:r>
            <a:endParaRPr lang="en-US" sz="1035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треугольника на две равные части. Её удобно искать, когда в задаче важно сравнить или разделить углы.
</a:t>
            </a:r>
            <a:endParaRPr lang="en-US" sz="1035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перпендикулярно к стороне или её продолжению. Она показывает расстояние от вершины до основания и часто помогает в решении задач.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5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с серединой противоположной стороны. Она делит эту сторону на две равные части и часто используется в построениях.
</a:t>
            </a:r>
            <a:endParaRPr lang="en-US" sz="956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 сторонам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сторонам треугольники бывают разносторонними, равнобедренными и равносторонними. Такое деление помогает сразу определить, какие свойства можно применить.
</a:t>
            </a:r>
            <a:endParaRPr lang="en-US" sz="8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треугольника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треугольника сумма внутренних углов всегда равна 180°. Это одно из главных правил, которое помогает находить неизвестный угол.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углы при основании равны. Если известен один из них, второй можно определить сразу без дополнительных измерений.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проведённая из вершины равнобедренного треугольника, может одновременно быть медианой и биссектрисой. Это удобный признак для распознавания фигуры.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один угол обязательно равен 90°. Именно этот угол делает фигуру особенно важной в измерениях и построениях.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Сторона, лежащая напротив прямого угла, называется гипотенузой. Она самая длинная в таком треугольнике и помогает отличить его от других.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образующие прямой угол, называются катетами. Они прилегают к прямому углу и обычно используются как опорные стороны в вычислениях.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треугольника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треугольника находят сложением трёх сторон: P = a + b + c. Формула подходит для любой треугольной фигуры.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нужно убедиться, что все длины записаны в одинаковых единицах. Иначе результат будет неверным, даже если формула выбрана правильно.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неизвестной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неизвестна, её можно найти из периметра, вычитая две известные стороны из общей суммы. Такой приём часто встречается в задачах.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его свойства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параллелограмма лежат на параллельных прямых и имеют одинаковую длину. Это первое свойство удобно использовать при распознавании фигуры на чертеже.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диагоналей
</a:t>
            </a:r>
            <a:pPr algn="l" indent="0" marL="0">
              <a:lnSpc>
                <a:spcPct val="15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пересекаются так, что каждая делится точкой пересечения пополам. Это свойство особенно полезно, когда нужно найти середину отрезка на рисунке.
</a:t>
            </a:r>
            <a:endParaRPr lang="en-US" sz="957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фигуры
</a:t>
            </a:r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пара сторон параллельна и равна, фигуру можно проверить как параллелограмм. Такие признаки часто помогают в задачах на доказательство.
</a:t>
            </a:r>
            <a:endParaRPr lang="en-US" sz="928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параллелограмма
</a:t>
            </a:r>
            <a:pPr algn="l" indent="0" marL="0">
              <a:lnSpc>
                <a:spcPct val="15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параллелограмма равны, а соседние вместе составляют 180°. Поэтому, зная один угол, легко найти остальные без сложных вычислений.
</a:t>
            </a:r>
            <a:endParaRPr lang="en-US" sz="942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фигурами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основа для прямоугольника, ромба и квадрата. Понимание его свойств помогает быстрее замечать общие признаки этих более частных фигур.
</a:t>
            </a:r>
            <a:endParaRPr lang="en-US" sz="8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относится к четырёхугольникам и удобно распознаётся по четырём прямым углам. Если на рисунке все углы равны 90°, можно сразу использовать его свойства и формулы.
</a:t>
            </a:r>
            <a:endParaRPr lang="en-US" sz="954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прямоугольника попарно равны, поэтому достаточно знать две соседние стороны. Это особенно полезно при решении задач на нахождение неизвестной длины по чертежу.
</a:t>
            </a:r>
            <a:endParaRPr lang="en-US" sz="917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 равны между собой. Это свойство помогает отличить его от произвольного параллелограмма и быстро проверить, верно ли изображена фигура в условии.
</a:t>
            </a:r>
            <a:endParaRPr lang="en-US" sz="954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умножением соседних сторон: S = a · b. Формула работает только при одинаковых единицах измерения, поэтому сначала удобно привести длины к одному масштабу.
</a:t>
            </a:r>
            <a:endParaRPr lang="en-US" sz="9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7374"/>
            <a:ext cx="2644800" cy="1562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особая фигура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равны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выделяется тем, что все его стороны равны, а каждый угол прямой. Такая фигура встречается и как отдельный объект, и как частный случай других четырёхугольников.
</a:t>
            </a:r>
            <a:endParaRPr lang="en-US" sz="1054" dirty="0"/>
          </a:p>
        </p:txBody>
      </p:sp>
      <p:sp>
        <p:nvSpPr>
          <p:cNvPr id="13" name="Text 3"/>
          <p:cNvSpPr txBox="1"/>
          <p:nvPr/>
        </p:nvSpPr>
        <p:spPr>
          <a:xfrm>
            <a:off x="496048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удобно помнить две главные формулы: периметр P = 4a, площадь S = a². Обе зависят только от длины стороны, что упрощает задачи.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роли фигуры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одновременно считается прямоугольником и ромбом. Это важно помнить: он объединяет свойства обеих фигур, но остаётся самостоятельной фигурой со своими признаками и формулами.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диагонали
</a:t>
            </a:r>
            <a:pPr algn="l" indent="0" marL="0">
              <a:lnSpc>
                <a:spcPct val="150000"/>
              </a:lnSpc>
              <a:buNone/>
            </a:pPr>
            <a:r>
              <a:rPr lang="en-US" sz="100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равны, пересекаются под прямым углом и делят его углы пополам. По этим признакам квадрат легко отличить даже среди похожих четырёхугольников.
</a:t>
            </a:r>
            <a:endParaRPr lang="en-US" sz="1008" dirty="0"/>
          </a:p>
        </p:txBody>
      </p:sp>
      <p:sp>
        <p:nvSpPr>
          <p:cNvPr id="16" name="Text 6"/>
          <p:cNvSpPr txBox="1"/>
          <p:nvPr/>
        </p:nvSpPr>
        <p:spPr>
          <a:xfrm>
            <a:off x="3335273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pPr algn="l" indent="0" marL="0">
              <a:lnSpc>
                <a:spcPct val="150000"/>
              </a:lnSpc>
              <a:buNone/>
            </a:pPr>
            <a:r>
              <a:rPr lang="en-US" sz="10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сторона, можно быстро найти все остальные элементы квадрата. Именно поэтому квадрат часто используют в чертежах, плитке, разметке и клетчатой бумаге.
</a:t>
            </a:r>
            <a:endParaRPr lang="en-US" sz="10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его признаки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четырёхугольник, у которого все стороны одинаковой длины. По этому признаку его легко отличить от прямоугольника и параллелограмма, если внимательно смотреть на чертёж.
</a:t>
            </a:r>
            <a:endParaRPr lang="en-US" sz="812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диагоналей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диагонали пересекаются под прямым углом. Такое расположение помогает быстрее проверять свойства фигуры и строить её на клетчатой бумаге без лишних измерений.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квадратом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не обязательно имеет прямые углы, поэтому его нельзя путать с квадратом. Квадрат — частный случай ромба, но не каждый ромб является квадратом.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диагональ ромба делит соответствующие углы пополам. Это свойство особенно полезно в задачах на построение и при поиске неизвестных углов.
</a:t>
            </a:r>
            <a:endParaRPr lang="en-US" sz="9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окружность
</a:t>
            </a:r>
            <a:pPr algn="l" indent="0" marL="0">
              <a:lnSpc>
                <a:spcPct val="15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граница фигуры, а все её точки находятся на одинаковом расстоянии от центра. По этому расстоянию легко понять, где проходит линия окружности.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5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соединяет две точки окружности и проходит через центр. Его длина всегда вдвое больше радиуса, поэтому связь d = 2r используется очень часто.
</a:t>
            </a:r>
            <a:endParaRPr lang="en-US" sz="965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круг
</a:t>
            </a:r>
            <a:pPr algn="l" indent="0" marL="0">
              <a:lnSpc>
                <a:spcPct val="15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включает не только границу, но и всё пространство внутри неё. Поэтому при решении задач важно различать саму линию и заполняемую ею область.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окружности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 — отрезок от центра до любой точки окружности. Все радиусы одной окружности равны, и именно они задают её размер.
</a:t>
            </a:r>
            <a:endParaRPr lang="en-US" sz="1035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5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радиус, можно сразу определить размер всей окружности и круга. Эти понятия встречаются в колёсах, часах, монетах и круглых деталях.
</a:t>
            </a:r>
            <a:endParaRPr lang="en-US" sz="9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L = 2πr при π ≈ 3,14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длины окружности от радиуса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 прямую зависимость длины окружности от радиуса: чем больше радиус, тем длиннее окружность. Значения в таблице получены по приближению π ≈ 3,14.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линейный рост длины окружности при увеличении радиуса; формула удобна для быстрых расчётов в практических 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параметр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нужно с радиуса: именно он входит в формулу S = πr². Если перепутать радиус с диаметром, ответ получится вдвое или даже вчетверо больше нужного.
</a:t>
            </a:r>
            <a:endParaRPr lang="en-US" sz="1005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радиус возводят в квадрат, а затем умножают на π. Это означает, что площадь растёт быстрее, чем длина окружности при том же увеличении размера.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r = 5 см получаем S ≈ 3,14 · 25 = 78,5 см². Такой пример удобно использовать, чтобы запомнить порядок вычислений без лишних ошибок.
</a:t>
            </a:r>
            <a:endParaRPr lang="en-US" sz="1096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смешивать площадь круга и длину окружности: первая измеряет поверхность, вторая — длину границы. Это разные величины и разные формулы.
</a:t>
            </a:r>
            <a:endParaRPr lang="en-US" sz="10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симметрии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 — это линия, при отражении относительно которой фигура совмещается сама с собой. Она делит изображение на две одинаковые части.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оси симметрии идут по диагоналям. Они не только отражают фигуру, но и помогают заметить равенство углов, делимых пополам.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50000"/>
              </a:lnSpc>
              <a:buNone/>
            </a:pPr>
            <a:r>
              <a:rPr lang="en-US" sz="10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две оси симметрии: через середины противоположных сторон по горизонтали и вертикали. Эти линии удобно видеть на клетчатой бумаге.
</a:t>
            </a:r>
            <a:endParaRPr lang="en-US" sz="1056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четыре оси симметрии: две проходят через середины сторон, а две совпадают с диагоналями. Поэтому квадрат особенно удобен для построений.
</a:t>
            </a:r>
            <a:endParaRPr lang="en-US" sz="11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диагоналей помогает быстро отличать похожие фигуры без сложных вычислений. В таблице собраны только самые важные свойства для быстрого повторения.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свойства диагоналей, можно быстро определить вид четырёхугольника и проверить правильность построения.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свойств четырёхугольников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диагоналей фигур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коротких задач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показывают путь от признаков фигуры к выбору формулы и проверке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фигуры удобно изучать через их признаки: стороны, углы, диагонали, радиусы и формулы. Чем точнее вы видите связи между ними, тем быстрее решаются задачи и проверяются ответы.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стоит запомнить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2026-07-27T05:11:01Z</dcterms:created>
  <dcterms:modified xsi:type="dcterms:W3CDTF">2026-07-27T05:11:01Z</dcterms:modified>
</cp:coreProperties>
</file>