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экосистемы и экологию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связи живых организмов и их окружающей среды, влияя на будущее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экологии и её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 наука возникла в XIX веке с Эрнстом Геккелем. Вклад В.И. Вернадского сформировал учение о биосфере — глобальной системе жизни на Земле. Сегодня экология важна для охраны природы и устойчивого использования ресурсов.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экологии и её задачи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взаимодействия организмов между собой и с неживой средой, раскрывая законы природы и биологических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— исследование структуры и функций экосистем, анализ биологических сообществ и взаимодействий между ними.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также оценивает влияние человеческой деятельности, помогая сохранять природу и восстанавливать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 его среда обитания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определённые пределы выносливости к температуре, влажности, качеству пищи и другим условиям.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включает элементы природы: воздух, воду, почву, климат и присутствие других организмов.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факторы среды влияют на рост, выживание и размножение живых существ, формируя их жизненный цикл.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 позволяет организмам успешно существовать в конкретных экологических нишах.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неживые элементы среды: солнечное излучение, температура, влажность, состав почвы. Они определяют условия жизни организмов и процессы их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и антропогенные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связаны с влиянием других живых организмов — конкуренция, хищничество, симбиоз. Антропогенные — результат деятельности человека: загрязнение, урбанизация, изменение ландшафтов.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рост растений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стимулирует фотосинтез и развитие у большинства культурных растений.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резко снижается при температурах ниже +10°C и выше +30°C, что ограничивает ареал многих видов.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экосистем и роль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глобальная оболочка жизни, включая все природные экосистемы, от океанов до лесов и пустынь.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биоценоз — сообщества живых организмов — и биотоп — неживую среду их обитания, формируя устойчивые природные системы.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цепи питания в экосистеме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передачи энергии и круговорота веществ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взаимоотношений между организмами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борются за ограниченные ресурсы, например, дуб и берёза конкурируют за свет в лесу.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 организмов, как микориза — связь грибов с корнями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живёт за счёт другого, нанося ему вред, пример — власоглав у человека.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одного животного на другое, например, сова охотится на мышей в лесу.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477430"/>
            <a:ext cx="4894200" cy="1747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экосистем: лес, луг и водоём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ключевых компонентов экосистем с примерами представителей и уровнем биоразнообразия.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обеспечивает устойчивость и баланс природных сообществ.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разным условиям среды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у растений помогают снизить потерю влаги, например, у кактусов листья трансформируются в колючки, что уменьшает испарение и защищает от поедания животными.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у животных включают зимнюю спячку у ежей, позволяющую пережить холодные месяцы с низким уровнем пищи, снижая обмен веществ до минимума.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выражаются в изменении окраски покровов, как у зайца-беляка зимой, что обеспечивает маскировку и повышает выживаемость в снежной среде.
</a:t>
            </a:r>
            <a:endParaRPr lang="en-US" sz="11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активность белок в лесу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ведут активный образ жизни днём, собирая пищу и строя гнёзда. Их ниша связана с поиском орехов и семян, что не создаёт конкуренции с ночными животными леса.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 сов и их экологическая ниша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охотятся ночью, используя острое зрение и слух. Благодаря такому времени активности они избегают конкуренции с дневными хищниками и эффективно контролируют популяции мелких грызунов.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их значение для сообществ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наблюдения,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 на примере зайца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связаны с доступностью корма и активностью хищников, влияющими на выживаемость и размножение зайцев.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значения приходится на весну и лето, когда питание обильное и угрозы снижены, а спад — на зимний период с ограниченным кормом и высоким давлением хищников.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механизмы саморегуляции нарушены (например, человеческим вмешательством), это может привести к исчезновению видов и деградации экосистемных функций.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обратные связи способствуют динамическому равновесию экосистем, позволяя сохранять разнообразие видов и устойчивость среды обитания.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численность хищников увеличивается сверх меры, популяция травоядных снижается, что вызывает уменьшение хищников из-за нехватки пищи.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популяции травоядных возрастает доступная пища для хищников, что ведёт к росту их численности и последующему контролю популяции травоядных.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в природе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утрата биологических ресурсов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приводит к сокращению местообитаний многих видов, ухудшает климат и способствует эрозии почв. Последствия ощутимы в нарушении природных циклов и сокращении биоразнообразия.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и его влияние на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промышленных и бытовых отходов в реки и озёра вызывает отравление водных организмов и снижает качество воды. Это нарушает пищевые цепи и угрожает здоровью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окружающую среду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16145"/>
            <a:ext cx="4788300" cy="22603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4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современности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экологические доклады, 2023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ключевые экологические вызовы, их причины, примеры и негативные последствия для природы и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взаимосвязаны и требуют комплексных мер для защиты здоровья людей и сохранения естественных 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 охране природы и экологическим решениям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вторичной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сбора и переработки отходов уменьшают нагрузку на природу, снижая загрязнение почвы и воды, а также сокращая расход ресурсов.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— Создание первых заповедников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охраняемых территорий позволяет сохранить уникальные экосистемы и их виды, обеспечивая естественное восстановление и защиту природы.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образование, XX век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 школы учебных программ способствует формированию экологического сознания у молодёжи и поддерживает устойчивое развитие общества.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климатические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и Парижское соглашение объединяют государства для совместного сокращения выбросов парниковых газов и борьбы с изменением климата.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в повседневной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потребления воды и электроэнергии помогает снизить негативное воздействие на окружающую среду и уменьшить выбросы парниковых газов.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проектах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участвовать в субботниках и сажать деревья, что способствует улучшению состояния локальной природы и формирует экологическую ответственность.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ответственного поведения для сохранения природы
</a:t>
            </a:r>
            <a:endParaRPr lang="en-US" sz="2029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организуют «зелёные патрули», следящие за чистотой и состоянием природы в школах и парках, что повышает ответственность за окружающую среду.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в экологических инициативах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мониторинг местных рек и лесов развивает экологическую грамотность и лидерские качества, вовлекая детей в охрану природы с раннего возраста.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акций по сбору макулатуры и пластика способствует уменьшению отходов и развитию навыков раздельного сбора у молодёжи.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наше совместное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 помогает каждому принимать ответственные решения, которые сохранят природу и обеспечат устойчивое развитие общества на будущие поколения.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2026-05-08T05:43:07Z</dcterms:created>
  <dcterms:modified xsi:type="dcterms:W3CDTF">2026-05-08T05:43:07Z</dcterms:modified>
</cp:coreProperties>
</file>