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90800" y="1673251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сходные слова «beautiful», «handsome», «pretty»
</a:t>
            </a:r>
            <a:endParaRPr lang="en-US" sz="2475" dirty="0"/>
          </a:p>
        </p:txBody>
      </p:sp>
      <p:sp>
        <p:nvSpPr>
          <p:cNvPr id="6" name="Text 1"/>
          <p:cNvSpPr txBox="1"/>
          <p:nvPr/>
        </p:nvSpPr>
        <p:spPr>
          <a:xfrm>
            <a:off x="1990800" y="26804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различия и нюансы трёх английских слов красоты для точного употребления.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2020925" y="4686500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понятия красоты в английском языке
</a:t>
            </a:r>
            <a:endParaRPr lang="en-US" sz="2455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«beautiful», «handsome» и «pretty» формировались с XV века, отражая культурные, социальные и языковые изменения в Англии и Европе. Эти изменения заложили основу их современного понимания и использования, связанного с гендерными и стилистическими особенностями.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в себя широкий спектр объектов, от внешности до концепций, обеспечивая гибкость и выразительность в речи.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вызывает сильный положительный эмоциональный отклик и может описывать абстрактные идеи и явления, подчеркивая их изящество и совершенство.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«Beautiful» — универсальный термин, выражающий яркую, гармоничную и эстетически ценную красоту, применимый к людям, природе и искусству.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«beautiful»: определение и значение
</a:t>
            </a:r>
            <a:endParaRPr lang="en-US" sz="25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«beautiful»?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«beautiful» относится к женщинам, природным ландшафтам и произведениям искусства, подчеркивая их эстетическую привлекательность и гармонию форм.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включают выражения как «She is a beautiful person» и «A beautiful sunset», визуализируемые через портреты и пейзажи.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«Handsome» традиционно описывает привлекательность мужчин, акцентируя мужественность, благородство и статность внешности.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также употребляется для описания внушительных зданий, крупных животных и значительных сумм денег, придавая им образ достоинства и величия.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английской культуре «handsome» ассоциируется с уважением и сдержанным комплиментом без излишней эмоциональности.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«handsome»: определение и смысловые оттенки
</a:t>
            </a:r>
            <a:endParaRPr lang="en-US" sz="19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«handsome»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мужчины с характером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«handsome» используется для описания мужчин с выразительной внешностью и сильным характером, например, «He is a handsome man». Такое употребление подчеркивает мужественность и достоинство личности.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архитектуре и животноводстве
</a:t>
            </a:r>
            <a:pPr algn="l" indent="0" marL="0">
              <a:lnSpc>
                <a:spcPct val="115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словом «handsome» могут описывать архитектурные сооружения, как в «A handsome building», а также крепких и благородных животных, например, «A handsome horse». Это придаёт характеристикам статус и солидность.
</a:t>
            </a:r>
            <a:endParaRPr lang="en-US" sz="14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«Pretty» подчеркивает мягкую, изящную и миловидную привлекательность, часто ассоциируясь с нежностью и очарованием.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«pretty»: определение и особенности
</a:t>
            </a:r>
            <a:endParaRPr lang="en-US" sz="2439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применяется для описания женщин, девочек, домашних животных, цветов и мелких предметов, придавая комментарию дружелюбный и теплый оттенок.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уменьшительно-ласкательным характером, что делает его более интимным и ласковым по сравнению с «beautiful» и «handsome».
</a:t>
            </a:r>
            <a:endParaRPr lang="en-US" sz="11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используется «pretty»?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речи «pretty» часто применяется в контексте описания девушек, животных и растений, например, «She is a pretty girl» или «A pretty flower», подчеркивая легкость и очарование.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употребления сопровождаются ассоциациями с нежностью и доброжелательностью, визуализированными через улыбку девушки или нежный цветок, которые выражают непринужденную красоту.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553" y="1119450"/>
            <a:ext cx="4332994" cy="307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различия и области применения «beautiful», «handsome» и «pretty» по категориям объектов. Она выявляет зоны перекрытия и специфику каждого слова в контексте употребления.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основаны на словарях Longman и Oxford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слов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«Beautiful» — наиболее универсально, «handsome» и «pretty» имеют специализированные сферы употребления.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«Pretty» имеет мягкую и слегка уменьшительно-ласкательную окраску, вызывая симпатию и чувственность в описании объектов.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«Handsome» является более сдержанным комплиментом, часто выражает уважение и признание достоинства, в основном по отношению к мужчинам.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«Beautiful» всегда несет яркую положительную эмоциональную окраску, вызывая восхищение и восприятие гармонии и совершенства.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окраска: позитивные и нейтральные коннотации
</a:t>
            </a:r>
            <a:endParaRPr lang="en-US" sz="16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«beautiful» преимущественно относится к женщинам и детям, хотя теоретически оно универсально. Его употребление подчеркивает выразительную и гармоничную красоту без явных гендерных ограничений.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 «handsome» применяется к мужчинам, акцентируя мужественность и достойный вид. Обращение «handsome woman» встречается редко и воспринимается как устаревшее или официальное.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«pretty» относится в основном к женщинам, девочкам и маленьким животным. Оно выражает лёгкую миловидность и очарование, что создает женственный и нежный образ.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«pretty» для мужчин считается ошибочным или ироничным. Подобные гендерные ограничения важны для правильного понимания и воспроизведения английской речи.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Гендерные нюансы употребления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отличия в США и Великобритании
</a:t>
            </a:r>
            <a:endParaRPr lang="en-US" sz="219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употреблении «handsome woman»
</a:t>
            </a:r>
            <a:pPr algn="l" indent="0" marL="0">
              <a:lnSpc>
                <a:spcPct val="115000"/>
              </a:lnSpc>
              <a:buNone/>
            </a:pPr>
            <a:r>
              <a:rPr lang="en-US" sz="14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американском английском фраза «handsome woman» считается устаревшей и звучит непривычно, тогда как в Великобритании это словосочетание допускается в более широком контексте, сохраняя элемент официальности.
</a:t>
            </a:r>
            <a:endParaRPr lang="en-US" sz="146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использования «pretty» в британском и американском английском
</a:t>
            </a:r>
            <a:pPr algn="l" indent="0" marL="0">
              <a:lnSpc>
                <a:spcPct val="115000"/>
              </a:lnSpc>
              <a:buNone/>
            </a:pPr>
            <a:r>
              <a:rPr lang="en-US" sz="1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британском английском «pretty» нередко употребляется в шутливом или ироничном отношении к мужчинам, что практически отсутствует в американском варианте языка, где такое употребление воспринимается необычно и редко встречается.
</a:t>
            </a:r>
            <a:endParaRPr lang="en-US" sz="143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«Beautiful» используется в абстрактных контекстах, например, для описания изящных решений или идей: «a beautiful solution to a problem» подчеркивает эстетическую привлекательность не только внешнего облика.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«handsome» может характеризовать щедрость или солидные объемы, например, «a handsome gesture» или «a handsome profit», акцентируя положительные качества, не связанные с внешностью.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«Pretty» часто функционирует как наречие в разговорной речи, усиливая смысл, например, в выражении «pretty well» — передавая значение «довольно хорошо» или «сносно» в неофициальных ситуациях.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Метафорические переносы значений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взяты из British National Corpus (BNC) и Corpus of Contemporary American English (COCA), актуальные на 2023 год.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употребления слов (корпусные данные)
</a:t>
            </a:r>
            <a:endParaRPr lang="en-US" sz="2166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демонстрируют, что «beautiful» значительно чаще используются в современном языке, что отражает его универсальность и широкую применимость в различных контекстах.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показывает, что «handsome» встречается реже других, подтверждая его более узкую сферу применения и специальный стилистический характер.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употреблении: типичные трудности для русскоговорящих
</a:t>
            </a:r>
            <a:endParaRPr lang="en-US" sz="1646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использование «handsome» по отношению к женщинам, что в современном американском английском звучит необычно и может вызвать недоразумение в общении.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ошибка — применение «pretty» к мужчинам, что воспринимается как неестественно или иронично. Избежание таких ошибок помогает повысить уровень языковой компетенции.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«beautiful» характерны синонимы вроде gorgeous, lovely, attractive, stunning, что позволяет тонко варьировать оттенки восприятия красоты и эмоциональную насыщенность комплиментов.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 сходные выражения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Слова-синонимы для «handsome» — good-looking, striking, dignified, которые расширяют возможности описания внешнего вида с акцентом на стиль и благородство.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Прилагательные, схожие с «pretty», включают cute, charming, adorable, sweet, передающие лёгкую, милую привлекательность и ласковый тон в разговоре.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набор синонимов помогает адаптировать речь в зависимости от контекста, аудиторных ожиданий и желаемой эмоциональной окраски высказывания.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подходящего слова для описания внешности
</a:t>
            </a:r>
            <a:endParaRPr lang="en-US" sz="1766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слова на основе пола и характеристик объекта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 зависит от контекста: «handsome reward» обозначает значительную награду, относящуюся к величине, а не к внешности, что требует учета ситуации употребления.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интонации и контекста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использовании «pretty» как наречия, например, «pretty difficult», значение меняется на «довольно» или «весьма», что отражает разговорный стиль и степень оценки.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место слова в предложении влияют на восприятие и окрашивают лексему дополнительным смыслом, раскрывая гибкость английского языка.
</a:t>
            </a:r>
            <a:endParaRPr lang="en-US" sz="11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«pretty please» служит для усиления вежливой просьбы, подчёркивая уважение и дружелюбие в межличностной коммуникации.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«handsome sum» обозначает значительную сумму денег, демонстрируя, как слово расширяется за рамки внешней привлекательности.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«Beautiful mind» используется для описания высоких интеллектуальных способностей, демонстрируя перенос понятия красоты на ум и характер человека.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лексических сочетаний и устойчивых выражений
</a:t>
            </a:r>
            <a:endParaRPr lang="en-US" sz="20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правильный выбор слов как ключ к выразительности
</a:t>
            </a:r>
            <a:endParaRPr lang="en-US" sz="2150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различий между «beautiful», «handsome» и «pretty» способствует точному и уместному выражению, улучшая коммуникацию и позволяя избежать культурных и языковых ошибок.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2026-05-07T18:24:42Z</dcterms:created>
  <dcterms:modified xsi:type="dcterms:W3CDTF">2026-05-07T18:24:42Z</dcterms:modified>
</cp:coreProperties>
</file>