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предлогов в 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раздельно, через дефис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 — маленькое слово с большой ролью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 или действие, но помогает словам в предложении соединяться и точно выражать смысл. Он показывает место, время, причину, цель и другие отношения: в школе, после урока, из-за дождя, для проекта.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предлоги: самые частые в 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привычные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непроизводным предлогам относятся короткие и очень частые слова: в, на, под, над, к, от, у, с. Они всегда пишутся отдельно от следующего слова и легко узнаются в речи.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постоянно используются в повседневных фразах и школьных заданиях: в тетради, на парте, к дому, от друга, при входе. Без них трудно точно обозначить направление и место.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выражают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помогают передать основные отношения между словами: место, время, направление, причину и объект действия. Поэтому даже короткий предлог может сильно менять смысл всего словосочетания.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форму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не изменяются и не пишутся слитно с существительным. Если ученик уверенно видит отдельное служебное слово, ему проще избежать ошибок в записи словосочетаний и предложений.
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предлоги: слитно, раздельно и через дефис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написание помогает не длина слова, а устойчивая норма и значение предлога.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написания зависит от типа предлога: устойчивые служебные сочетания пишутся по традиции, а не по звучанию.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современного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течении реки — это уже другое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течении обозначает часть существительного течение и может изменяться: в течении реки, в быстром течении реки. Значит, перед нами не предлог, а существительное с предлогом, и смысл фразы меняется.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дождя и в следствии 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случае сочетание означает причину и работает как предлог. Во втором — речь идёт о существительном следствие, которое можно определить и изменить: в уголовном следствии, в этом следствии.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урока — это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в течение урока слово течение не называют отдельным предметом, а вся конструкция помогает указать временной отрезок. Такое сочетание воспринимается как предлог, поэтому пишется по орфографической норме раздельно.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похожего сочетания слов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предлогов чаще всего вызывают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 местом пробела и выбором формы написания.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случаях, где звучание похоже, а правило зависит от значения и устойчивости сочетания.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 типичным ошибкам в учебных работах; данные условно ранжированы для наглядности
</a:t>
            </a:r>
            <a:endParaRPr lang="en-US" sz="9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Предлог, наречие или существительное: как не перепутать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роль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соединяет существительные и показывает отношение между ними, оно выполняет роль предлога. В таком случае оно не называет предмет, а помогает строить смысл фразы.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вопрос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отвечает на вопрос как? где? когда? и обозначает признак действия. Если слово можно понять именно так, оно ближе к наречию, а не к предлогу.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зависимое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предлога рядом почти всегда есть слово, к которому он относится: рядом с домом, напротив школы, посередине комнаты. Это помогает увидеть служебную функцию и избежать путаницы.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контекст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вести себя по-разному: в одном предложении быть предлогом, в другом — наречием или существительным. Поэтому всегда нужно читать фразу целиком, а не по одному слову.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 предлога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написание в спорных случаях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 дефисом: из-за и из-под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из-за и из-под пишутся через дефис, потому что в языке закрепилась их устойчивая служебная форма. Она не делится на отдельные самостоятельные части в письме.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помогает указать причину или источник препятствия: из-за тучи, из-за болезни. Из-под показывает движение откуда-либо: из-под стола, из-под крыши.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написать эти предлоги раздельно. Чтобы не ошибиться, нужно помнить: если перед вами именно предлог, в нём сохраняется дефис и он не превращается в обычное словосочетание.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приставка: в чём различие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отдельно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в словосочетании и пишется раздельно: по дороге, в школу, под столом. Его можно увидеть как отдельное служебное слово, которое помогает построить фразу.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 состав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 существует отдельно от слова и пишется слитно: подвести, написать, переписать. Она изменяет значение слова, но не соединяет два самостоятельных слова между собой.
</a:t>
            </a:r>
            <a:endParaRPr lang="en-US" sz="968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попробовать вставить между словами другое слово. Если это возможно, перед вами предлог; если нет — скорее всего, приставка. Ещё помогает смысл: служебное слово не называют предметом или действием.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Значения, которые выражают предлоги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не только соединять слова, но и уточнять смысл высказывания: где, когда, почему и с какой целью происходит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значения места и времени, но остальные тоже важны для точной передачи смысла.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«Правописание предлогов»; схема для наглядного сравнения значений.
</a:t>
            </a:r>
            <a:endParaRPr lang="en-US" sz="10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с производными предлогами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пишутся наиболее употребительные производные предлоги и какое значение они передают в 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нужно запоминать как устойчивые модели: их написание связано не с произношением, а с нормой.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языка; учебные примеры по 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предлоги: несмотря на и невзирая 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встречает форму в предложении и замечает, что она похожа на деепричастие, но выражает не действие, а уступку.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можно заменить словами «вопреки чему-то», перед нами предлог: несмотря на дождь, невзирая на ветер.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пишутся раздельно. Они часто встречаются в описаниях природы, соревнований и школьных ситуаций.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1413" y="938950"/>
            <a:ext cx="3401475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написание предлогов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на примерах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устойчивые фразы лучше запоминаются, чем отдельные слова. Полезно повторять готовые сочетания: в связи с поездкой, за счёт школы, из-за мороза.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пары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разницу между похожими формами: насчёт и на счёт, ввиду и в виду, вследствие и в следствии. Смысл становится понятнее сразу.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главное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полезно цветом или подчёркиванием отмечать предлог и зависимое слово. Так легче заметить, где нужна раздельная запись, а где — слитная.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Проговаривать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вслух объясняет значение и способ написания, орфограмма запоминается прочнее. Такой приём особенно полезен перед диктантом или проверочной работой.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трудных пар предлогов и сочетаний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не гарантирует одинакового написания: решают значение, роль слова в предложении и орфографическая норма.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случаи связаны с омонимией: без анализа смысла легко выбрать неверный вариант написания.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пары для сравнения по теме «Правописание предлогов»; схема для анализа орфограмм.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вместо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слитно там, где требуется раздельная запись. Ошибка возникает в сочетаниях типа в течение, по причине и в связи, когда не учитывают значение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вместо слитно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Иногда, наоборот, предлог пишут раздельно по привычке. Так появляются ошибки в словах ввиду, насчёт и вследствие, хотя эти формы закреплены словарной нормой.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омонимов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 звучанию формы насчёт и на счёт, в виду и ввиду требуют смысловой проверки. Без неё ученик легко принимает существительное за предлог.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спешке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быстром списывании пропускаются буквы и пробелы, особенно в слове течение и в форме из-за. В диктанте важно сначала определить роль слова, а потом писать.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написания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определить, как писать спорное сочетание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как источник нормы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убедиться, как именно пишется трудное сочетание: слитно, раздельно или через дефис. Это особенно важно в спорных случаях, где нельзя полагаться только на слух.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норму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словаре фиксируется современное литературное написание. Поэтому формы вроде ввиду, насчёт, вследствие, из-за и из-под нужно проверять именно по словарю, если есть сомнение.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самостоятельности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обращение к словарю учит не угадывать, а находить точный ответ. Такой навык полезен на уроках, в домашних заданиях и при подготовке к диктанту.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частым предлогам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напоминает самые нужные модели и помогает быстро сверить написание с значением словосочетания.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зависит от смысла сочетания: время, причина или тема подсказывают нужную форму предлога.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языка; школьные примеры по 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правописании предлогов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предлогов зависит от их значения, происхождения и устойчивости сочетания. Если внимательно читать предложение, проверять смысл и сверяться со словарём, можно уверенно выбирать слитное, раздельное или дефисное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2026-05-28T13:52:19Z</dcterms:created>
  <dcterms:modified xsi:type="dcterms:W3CDTF">2026-05-28T13:52:19Z</dcterms:modified>
</cp:coreProperties>
</file>