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 и новая карта Европы: ключевые темы и вопросы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изменений в религии и политике Европы в XVI–XVII веках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Реформации: начало великих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1517 года стала толчком к глубокой религиозной перестройке Европы. Католическая церковь ответила Контрреформацией — движением за укрепление своей власти и противодействие протестантизму.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 и его решающая роль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устроил реформу церкви, установив строгие правила для священников, чтобы повысить дисциплину и моральное поведение клириков.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введён единый образ богослужения и опубликован катехизис для закрепления вероучения и борьбы с протестантскими учениями.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уделили борьбе с коррупцией и защите католической веры от распространения протестантства на территории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289479"/>
            <a:ext cx="4894200" cy="2123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католиков и протестантов в странах Европы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соотношение верующих двух направлений в ключевых странах Европы на 1550 и 1650 годы.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оставался доминирующим в Южной Европе, протестантизм набирал влияние на севере и в центре континента.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 по Европе XVI–XVII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 и их роль в Католической церкви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сеть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Иезуиты создали обширную сеть колледжей, формируя интеллигенцию и будущих лидеров для усиления позиции церкви.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Миссионерская деятельность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иезуитов активно распространяла католицизм в Азии, Африке и Америке, укрепляя влияние церкви по всему миру.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возрождение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способствовал духовному обновлению внутри церкви через строгую дисциплину и обучение священников.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Календарная реформа: переход Европы на григорианский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введения нового календаря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григорианского календаря позволило точно согласовать церковные праздники с астрономическими явлениями, исправив ошибки предыдущего юлианского календаря.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принятии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страны приняли календарь сразу в 1582 году, в то время как протестантские государства перешли существенно позже, что приводило к временным разногласиям в датах.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Католический Юг: символ веры и традиций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Юга Европы — Италия, Испания и Австрия — сохраняли преобладание католицизма, что формировало сильное культурное и религиозное единство региона.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Православный Восток: своя традиция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Балканы оставались преимущественно православными, формируя ещё одну религиозно-политическую зону, отличную от Западной и Северной Европы.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Протестантский Север и Центр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Швеция и Англия в XVII веке стали центрами протестантизма, влияя на политические и социальные процессы, разделяя Европу по вероисповеданию.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Европы XVII века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войны и конфликты XVI–XVII веков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1618–1648: Тридцатилетняя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разгорелся масштабный конфликт, затронувший государства Священной Римской империи, с военным вмешательством Франции, Швеции и Испании.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1562–1598: Гугенотские войны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шли длительные вооружённые столкновения между католиками и протестантами-гугенотами, вызывая большие человеческие жертвы и разрушения.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1572: Варфоломеевская ночь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убийство гугенотов во Франции, событие усилило религиозную нетерпимость и политическое напряжение.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1600-е: Раскол в Священной Римской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противостояние ослабляло единство империи, усиливая региональную раздробленность и политическую нестабильность.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 Германии XVI–XVII веков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вероисповедания в Германии (1550–1648)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Протестантизм постепенно распространялся, особенно в северных и центральных землях Германии, снижая численность католиков.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протестантов отражает влияние Реформации и слабость католической церкви в регионе к середине XVII века.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Нантский эдикт: шаг к религиозному миру во Франции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Эдикт 1598 года предоставил гугенотам право свободно исповедовать свою веру, что снизило уровень религиозных конфликтов на долгие годы.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также обеспечил протестантам политические привилегии и право на защиту в некоторых регионах Франции.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эдикта в 1685 году привела к новым преследованиям протестантов, но временный мир способствовал стабилизации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война: религиозный конфликт и последствия
</a:t>
            </a:r>
            <a:endParaRPr lang="en-US" sz="2058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огромным человеческим потерям: миллионы погибших и разрушенные города стали ее тяжёлыми последствиями для цивилизации Европы.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началась в 1618 году в Священной Римской империи как борьба между католическими и протестантскими государствами и семьям. Это был сложный религиозно-политический конфликт.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 войне присоединились ведущие державы Европы, такие как Франция, Испания, Швеция и Дания, превратив конфликт в широкомасштабное военное противостояние.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население пострадали на десятилетия, что вызвало длительный упадок и глубокие социальные изменения во многих регионах.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политической карты Европы после 1648 года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Вестфальского мира Германия осталась разделённой на множество мелких княжеств. Швейцария и Нидерланды получили полную независимость от империи, что стало важным шагом к их суверенитету.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значительно расширила свои территории, укрепив свою позицию в Европе. Новая политическая карта приобрела мозаичный характер, отражающий последствия религиозных конфликтов.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и независимость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крупных держав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Пышность Собора Святого Петра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Святого Петра в Риме стал символом величия католической веры и мощи церкви. Его архитектура и украшения призваны вызывать трепет и соединять верующих с божественным.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Караваджо и духовное напряжение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Караваджо использовал свет и тени для создания сильных эмоциональных сцен. Его работы отражали идеалы Католической церкви эпохи Контрреформации и усиливали религиозное влияние.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как отражение Контрреформации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иезуитских колледжей способствовало развитию качественного образования, особенно в области теологии и гуманитарных наук, формируя будущих лидеров.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в период религиозных споров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школы способствовали созданию новых научных идей, несмотря на противоречия между верой и научным прогрессом того времени.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ордены активно издавали учебники и катехизисы, что помогало укреплять веру и распространять знания среди различных слоёв общества.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оставшиеся сиротами после войн, часто попадали под опеку церквей, а процесс восстановления социальной структуры занимал многие десятилетия.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перемещались по Европе в поисках убежища, что приводило к разрыву семей и усилению социальных напряжений.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и деревни были разрушены, что вызвало экономический кризис и упадок ремёсел и торговли в пострадавших регионах.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в Германии сократилась примерно на 20% из-за войн, болезней и голода, вызванных длительными конфликтами.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религиозных войн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мир: дипломатия и новые правила в Европе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 — Подписание Вестфальского мира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 завершилась Тридцатилетняя война. Были признаны новые границы и установлены правила суверенитета государств.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принципа «чья власть, того и вера»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определять религию подданных получил каждый правитель, что предотвратило дальнейшие религиозные войны и заложило основы дипломатии.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независимости Голландии и Швейцарии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Голландская республика и Швейцария получили международное признание своей независимости, что укрепило их государственную самостоятельность.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национальных государств и новые границы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Контрреформации Франция утвердилась как ведущая европейская держава с расширенными территориями и усиленной королевской властью.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осталась политически раздробленной на многочисленные княжества, что замедляло процесс объединения страны до XIX 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и Нидерланды получили международное признание и развивали собственные уникальные формы государственного устройства, укрепляя независимость.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многообразие и изменения в обществе
</a:t>
            </a:r>
            <a:endParaRPr lang="en-US" sz="2463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Законодательное закрепление свобод для протестантов и католиков стимулировало начало религиозной терпимости и уменьшение конфликтов.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 повысила роли различных религиозных общин, способствуя формированию многообразного религиозного ландшафта Европы.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влияние Католической церкви постепенно снизилось, что открыло дорогу к развитию светских институтов и правовым нормам.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свобода вероисповедания создавала предпосылки для дальнейших социальных и культурных преобразований в европейских обществах.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религиозные споры повлияли на формирование стран Европы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религиозные войны закрепили раздробленность княжеств, затормозив объединение и формирование единой нации.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развилась как конфедерация с уникальной системой самоуправления, основанной на компромиссе различных вер и культур.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стали республикой, а Франция усилила централизацию власти и абсолютизм, что определило дальнейший путь развития этих государств.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влияние Контрреформации на современную 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 существенно изменила религиозный и политический облик Европы, способствовала укреплению национальных государств и заложила основы религиозной терпимости, влияя на современное развитие континента.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2026-05-10T15:55:07Z</dcterms:created>
  <dcterms:modified xsi:type="dcterms:W3CDTF">2026-05-10T15:55:07Z</dcterms:modified>
</cp:coreProperties>
</file>