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поэт, редактор, человек исторической памяти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народной правды, войны и нравственного выбора.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Твардовского прошла через коллективизацию, войну, послевоенную идеологию и «оттепель». Его творчество особенно интересно тем, что показывает, как личная правда поэта сталкивалась с требованиями времени и государства.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и его эпоха: литература на фоне истории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родился в 1910 году в Смоленской губернии, в крестьянской семье. С детства он видел тяжёлый труд, бедность и зависимость человека от исторических перемен.
</a:t>
            </a:r>
            <a:endParaRPr lang="en-US" sz="1173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жизненный опыт рано сформировал у него уважение к труду и внимание к точной бытовой детали. В его поэзии часто звучит знание деревенского быта изнутри, без романтизации.
</a:t>
            </a:r>
            <a:endParaRPr lang="en-US" sz="1193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стало чувство живой народной речи. Именно она помогла Твардовскому создать ясную, естественную интонацию, которая позже стала одной из главных черт его стиля.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раннее формирование личности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в лирике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Смоленщина для Твардовского была не просто местом рождения, а пространством личной памяти. В его стихах постоянно возникают деревня, дорога, сельский труд и ощущение возвращения к истокам.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превращённая в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родного края связывают биографию поэта с судьбой страны. Через них в произведениях появляется особая достоверность, а частная жизнь человека воспринимается как часть большой истории.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Смоленщина как источник памяти и художественных образов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творческой хронологии А. Т. Твардовского; даты этапов согласно общепринятой литературоведческой периодизации.
</a:t>
            </a:r>
            <a:endParaRPr lang="en-US" sz="8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менялись темы и жанры, но неизменными оставались народность, нравственная требовательность и интерес к исторической правде.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развитие от деревенской темы к теме исторической ответственности и редакторской гражданской позиции.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Твардовского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114" y="1361259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9789" y="3239784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 и особенности ранней поэзии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отличались простым синтаксисом и естественной речью. Эта манера делала стих не вычурным, а доверительным, словно рассказанным живым голосом человека, хорошо знающего свой мир.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Твардовского появились в конце 1920-х годов. Уже тогда он выбирал темы, близкие к повседневной жизни деревни и переменам в стране, а не отвлечённые литературные сюжеты.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Дебют в конце 1920-х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стремился к ясной, легко запоминающейся фразе. Его ранняя поэзия строилась на точном ритме, который помогал соединять лирическую выразительность с доступностью и внутренней собранностью.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Чёткость формы и ритма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начало 1930-х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вошла в жизнь Твардовского как реальный исторический перелом. Для него это был не отвлечённый сюжет, а опыт разрушения привычного крестьянского мира.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 — «Страна Муравия»
</a:t>
            </a:r>
            <a:pPr algn="l" indent="0" marL="0">
              <a:lnSpc>
                <a:spcPct val="130039"/>
              </a:lnSpc>
              <a:buNone/>
            </a:pPr>
            <a:r>
              <a:rPr lang="en-US" sz="5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мечта о справедливой жизни соединяется с тревогой и сомнением. Поиск «муравьиной страны» показывает надежду времени и одновременно трудность её воплощения.
</a:t>
            </a:r>
            <a:endParaRPr lang="en-US" sz="1181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Последующая лирика
</a:t>
            </a:r>
            <a:pPr algn="l" indent="0" marL="0">
              <a:lnSpc>
                <a:spcPct val="130039"/>
              </a:lnSpc>
              <a:buNone/>
            </a:pPr>
            <a:r>
              <a:rPr lang="en-US" sz="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поздних стихах всё отчётливее звучат боль утраты и нравственная сложность перемен. Тема деревни становится у Твардовского не только социальной, но и глубоко человеческой.
</a:t>
            </a:r>
            <a:endParaRPr lang="en-US" sz="1133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трагедия разрушения привычного уклада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говорит и действует так, что в нём легко узнать обычного фронтовика. Он не выглядит героем-легендой: рядом с ним важны шутка, терпение и способность держаться в самых тяжёлых обстоятельствах.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Солдат, которого сразу узнают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1942–1945 годах и выходила по частям в фронтовой печати. Это придавало ей особую близость к реальной жизни солдат, для которых она становилась поддержкой и знаком общего опыта.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написанная вместе с войной
</a:t>
            </a:r>
            <a:endParaRPr lang="en-US" sz="1212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поэме не скрывает опасность и потери, а помогает выстоять. Благодаря этому произведение звучит честно: в нём есть бытовая точность, фронтовая правда и уважение к человеческому достоинству.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который не отменяет трагедии
</a:t>
            </a:r>
            <a:endParaRPr lang="en-US" sz="1139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Тёркин»: фронтовая поэма без ложного пафоса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Василия Тёркина по поэме А. Т. Твардовского «Василий Тёркин».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построен как образ, понятный и близкий читателю: в нём нет показной исключительности, зато есть узнаваемая жизненная правда.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качества, связанные с общностью и выносливостью, поэтому герой воспринимается как собирательный образ русского солдата.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образа Василия Тёркина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точно передаёт усталость, страх и потери, не сглаживая тяжесть фронтового опыта. При этом в ней сохраняется внутренняя собранность и уважение к стойкости человека.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военных лет Твардовский показывает не абстрактный героизм, а конкретную солдатскую жизнь. Важны ожидание письма, память о доме и постоянное соседство надежды с тревогой.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в них сочетается с солдатским юмором и нравственной убеждённостью: каждый день жизни на войне имеет цену. Так поэзия становится формой памяти и моральной поддержки.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не подменяет правду лозунгом: ему нужен живой психологический момент. Поэтому в его военных стихах особенно сильны наблюдательность, сдержанность и доверие к человеческому голосу.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лирика: правда фронта и цена победы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памяти к нравственному выбору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поздней лирики Твардовского: от личной памяти к исторической ответственности и утверждению человеческого достоинства.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6115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считал, что журнал должен публиковать тексты, в которых важнее правда человеческого опыта, чем удобная схема. Именно поэтому «Новый мир» приобрёл репутацию требовательной литературной трибуны.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отстаивал право писателя на собственный голос и сложный взгляд на действительность. Для него зрелая литература не сводилась к повторению официальных формул и должна была сохранять внутреннюю свободу.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мера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редакторской работы стоял вопрос ответственности перед читателем. Твардовский поддерживал тексты, которые не скрывали трудные стороны истории и помогали судить о времени по совести.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«Нового мира»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Твардовском журнал стал одним из главных пространств литературной «оттепели». Через него обсуждались память, свобода слова и границы допустимого в советской печати.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определяло редакторскую позицию Твардовского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17665"/>
            <a:ext cx="4063200" cy="1434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художественные задачи Твардовского от поэмы о деревне к размышлению об исторической памяти.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идёт от изображения крестьянского мира к теме войны и далее — к исторической ответственности и личной памяти.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Т. Твардовского, указанные в школьном литературоведческом обзоре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Твардовского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обращается к семейной и исторической памяти, теме репрессий и цене молчания. В ней личный опыт автора становится способом говорить о судьбе поколения и о нравственном долге перед прошлым.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и автобиографичность усиливают доверие к тексту. Твардовский не декларирует выводы, а ведёт внутренний разговор, в котором сомнение, боль и память образуют единое исповедальное высказывание.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важно как моральный суд над временем: оно показывает, что забывание не снимает вины, а честное воспоминание становится формой ответственности перед близкими, страной и собственной совестью.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 праву памяти»: поздняя исповедь и историческая ответственность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произведениям А. Т. Твардовского
</a:t>
            </a:r>
            <a:endParaRPr lang="en-US" sz="9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Твардовского связаны между собой: через войну, память и Родину раскрываются и личная биография, и исторический опыт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память, Родина и война; именно они задают гражданский и нравственный центр его поэзии.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Твардовского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поэтическая речь строится на разговорной интонации, точной детали и ясном ритме. Благодаря этому даже сложные исторические темы звучат естественно, убедительно и близко к живому человеческому опыту.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избегает вычурности и часто опирается на пословичные обороты, повторы и интонацию рассказа. Такое письмо создаёт ощущение подлинности, как будто автор говорит с читателем напрямую и без позы.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Твардовского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942128"/>
            <a:ext cx="4063200" cy="16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журнала «Новый мир» и редакторской деятельности А. Т. Твардовского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редакторская независимость Твардовского вступала в конфликт с идеологическими ожиданиями советской литературной политики.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настойчивее он защищал право на правду, тем острее становилось противостояние между литературой и системой.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и цензура: литература и система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86999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Твардовский важен сегодня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показывает, что семейная память не отделена от истории государства. Его тексты особенно значимы там, где нужно научиться бережно и честно говорить о прошлом без упрощений.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 и страны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учат видеть за крупными событиями судьбы конкретных людей. Для современного читателя это помогает понимать историю не как набор дат, а как опыт личной ответственности.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измерение истории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старшей школе его творчество становится примером зрелой литературы о войне, репрессиях и совести. Оно помогает обсуждать сложные страницы XX века уважительно, но без ухода от правды.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разговор о трудном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Твардовского отличала народность, основанная не на декларации, а на глубоком знании крестьянского мира, живой речи и повседневного труда, из которого выросла его поэтика.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поэт, фронтовой свидетель и редактор, Твардовский понимал литературу как нравственный выбор. Его пример напоминает, что сила слова определяется совестью автора.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сочетал профессиональную дисциплину с гражданским мужеством: умел работать точно, требовательно и долго, но при этом не отказывался от сложных и рискованных тем.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личности и творчества Твардовского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соединил народный язык, личный опыт и правду времени в честное художественное высказывание. Его наследие важно и сегодня как урок ответственности, достоинства и верности слову.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— поэт исторической памяти и совести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2026-05-23T21:18:57Z</dcterms:created>
  <dcterms:modified xsi:type="dcterms:W3CDTF">2026-05-23T21:18:57Z</dcterms:modified>
</cp:coreProperties>
</file>