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бюджет: как деньги работают на цели семьи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доходов, расходов и накоплений для финансовой устойчивости семьи.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семейный бюджет важен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видеть реальные возможности семьи, расставлять приоритеты и избегать лишних долгов. Для старшеклассников это наглядный пример того, как ограниченные ресурсы требуют ответственного и рационального выбора.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семьи формируются из заработной платы, подработок, пенсий, пособий, алиментов, процентов по вкладам и других поступлений, которые создают финансовую базу на месяц.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семейный бюджет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бывают обязательными, переменными, сезонными и разовыми: каждая группа по-разному предсказуема и по-разному влияет на стабильность бюджета и возможности планирования.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доходами и расходами показывает финансовый результат: профицит превращается в сбережения, а дефицит сигнализирует о необходимости пересмотра трат.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статьи почти не поддаются сокращению без потери качества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типичных семейных расходов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нагрузку создают обязательные траты; именно они сильнее всего определяют свободу маневра в бюджете.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 основе типовой структуры расходов домохозяйств; данные приведены для учебной визуализации.
</a:t>
            </a:r>
            <a:endParaRPr lang="en-US" sz="5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04973"/>
            <a:ext cx="4000500" cy="23556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расходов помогает заранее понимать, какие траты можно спланировать, а какие требуют резерва.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расходов и их роль в бюджете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предсказуемость расхода, тем важнее заранее закладывать его в план и иметь финансовый резерв.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видам семейных расходов, используемое в школьном курсе обществознания.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как система совместных решений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становится устойчивее, когда доходы, обязательные траты и цели обсуждаются открыто. Тогда каждый понимает ограничения и видит, почему одни покупки откладываются, а другие считаются первоочередными.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планирование снижает число конфликтов: общий список целей, прозрачный учёт расходов и регулярное сравнение плана с фактом помогают семье принимать решения не эмоционально, а осознанно.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составляется бюджет на месяц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планировании семейного бюджета на один месяц.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приоритетов в семейных тратах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обязательных платежей целесообразно выделить средства на сбережения и резерв: это снижает риск зависеть от кредитов при болезни, поломке техники или временном падении дохода.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оплачиваются жильё, питание, транспорт, лекарства, связь и учеба — именно эти расходы обеспечивают повседневную устойчивость семьи и не должны откладываться.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затем планируются развлечения, кафе и покупки для досуга, потому что такие траты важны для качества жизни, но не должны подрывать финансовую дисциплину.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запас между доходами и расходами создаёт пространство для накоплений и непредвиденных платежей.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расходы и остаток за месяц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Профицит укрепляет устойчивость, баланс требует дисциплины, а дефицит заставляет сокращать траты или искать дополнительные доходы.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 сценариев для учебного анализа семейного бюджета.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3–6 месяцев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запас расходов обычно рекомендуют держать семье на случай непредвиденных ситуаций.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рекомендация по формированию финансового резерва семьи в финансовой грамотности.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такого размера помогает пережить болезнь, потерю работы или срочные траты без немедленного обращения к кредитам.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24838"/>
            <a:ext cx="4039800" cy="19070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категорий расходов и практичных способов экономии без ухудшения повседневного комфорта.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сократить расходы без потери качества жизни
</a:t>
            </a:r>
            <a:endParaRPr lang="en-US" sz="264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начинается с контроля повседневных привычек: именно регулярные мелкие потери чаще всего незаметно увеличивают общий расход семьи.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семейного бюджета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Импульсные покупки и их цена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Импульсные траты возникают под влиянием эмоций, рекламы и скидок, поэтому даже небольшие покупки при регулярном повторении заметно увеличивают нагрузку на семейный бюджет.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риск помогает простое правило: делать паузу перед оплатой, сверяться со списком необходимых товаров и заранее ограничивать сумму на необязательные покупки.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семейного финансового решения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обсуждении покупки или расхода в 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 семейные финансы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записей о карманных деньгах помогает подростку видеть реальные траты, замечать лишние расходы и постепенно вырабатывать аккуратное отношение к деньгам.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стоимости товаров и услуг учит выбирать не самое заметное, а действительно выгодное предложение, развивая внимательность и экономическую осмотрительность.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покупок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составленный план личных расходов снижает риск спонтанных трат, помогает распределять средства по приоритетам и соблюдать финансовые ограничения.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обсуждении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крупных семейных решений формирует ответственность, понимание ограниченности ресурсов и готовность учитывать интересы других членов семьи.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хранения по-разному подходят для повседневных расходов и накоплений.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хранения денег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текущих трат удобнее наличные и карта, а для сбережений — накопительный счёт и вклад: они лучше дисциплинируют расходы.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ключевым свойствам способов хранения денег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плана и факта по основным статьям расходов за неделю.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на неделю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отклонения обычно возникают в повседневных категориях; регулярное сравнение плана и факта помогает вовремя замечать перерасход.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недельного бюджета семьи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Кредиты, долги и финансовые риски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Заемные деньги увеличивают обязательные платежи и уменьшают свободу семейного бюджета, особенно если кредит берут без расчёта срока возврата и общей долговой нагрузки.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высокие проценты, просрочки и несколько займов одновременно: в такой ситуации часть доходов уходит не на цели семьи, а на обслуживание долга.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сначала создать накопления, а затем пользоваться кредитом только для понятной цели и при чётком плане платежей, чтобы долг оставался контролируемым.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удобнее распределять по целям, чтобы каждая покупка или услуга имела свой финансовый план.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можно копить в семье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взносы, тем быстрее крупная цель становится достижимой без кредита и без резкого давления на текущий бюджет.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семейных накоплений по целям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учёта расходов делает бюджет «слепым»: семья не видит, куда уходят деньги, и не может вовремя остановить перерасход.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всех средств в одной сумме и покупки без списка усиливают хаотичность трат, из-за чего обязательные платежи начинают конкурировать с желаниями.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мелких расходов, отсутствие резерва и использование кредитов на повседневные нужды постепенно превращают временные трудности в устойчивый дефицит.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финансовые цели лишают бюджет направления: когда семья не знает, ради чего экономит, контролировать траты и сохранять дисциплину становится намного сложнее.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разрушают бюджет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превращает доходы и расходы в управляемую систему, где есть место и текущим нуждам, и накоплениям, и защите от неожиданных финансовых потрясений.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Бюджет, который даёт семье опору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2026-05-25T14:05:24Z</dcterms:created>
  <dcterms:modified xsi:type="dcterms:W3CDTF">2026-05-25T14:05:24Z</dcterms:modified>
</cp:coreProperties>
</file>