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 план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предмет: в объёме или сверху?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изображения нужны в учебниках, картах, схемах комнат и дворов. Чтобы читать их правильно, важно замечать форму, размеры, расположение частей и уметь смотреть на предмет внимательно.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рисунок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 жизнь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передаёт предмет так, как его видит глаз: с объёмом, наклоном, светом и тенью. Поэтому коробка, стул или книга сразу узнаются.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Виден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заметны высота и глубина, а не только контур. Даже простая форма выглядит выразительно, потому что художник показывает её в пространстве.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 на рисунке помогает быстро понять внешний вид. Это удобно, когда нужно узнать вещь без долгого сравнения деталей.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размещение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особенно полезен там, где важно расстояние между объектами. Он помогает не представить предмет, а точно прочитать его устройство сверху.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двора дорожки, площадка и деревья изображаются как схема. Объём почти не виден, зато сразу понятно, где что расположено.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 предмет сверху, поэтому его форма упрощается до контура. Так легче увидеть границы, углы, выступы и пустые участки внутри.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план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 план: в чем разница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71036" y="2408686"/>
            <a:ext cx="3680917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отвечает на вопрос, как предмет выглядит в жизни. У него есть глубина, наклон, светотень и ощущение пространства, поэтому он кажется живым.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84902" y="2408686"/>
            <a:ext cx="3680917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расположен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отвечает на другой вопрос: как предмет расположен сверху. Здесь важнее контур, расстояния и взаимное положение частей, чем внешний объём.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5270" y="2767065"/>
            <a:ext cx="6617631" cy="18741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494661"/>
            <a:ext cx="4172877" cy="1801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предмета с разных сторон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сбоку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сбоку дополняет изображение и помогает заметить толщину, глубину и форму боковой части. Вместе три вида дают более точное представление о предмете.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спереди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спереди раскрывает высоту, ширину и основные выступы. По нему удобно сравнивать, какие части выше, ниже или шире остальных.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Ортографический вид сверху помогает понять общую форму без искажений. Он показывает, как предмет занимает место на листе и какие части видны именно сверху.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 обозначения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разные линии помогают читать форму и понимать, что видно, а что скрыто.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линии выполняет свою задачу: показывает границу, невидимые элементы или середину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учебного черчения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изображение выполнено в два раза меньше предмета.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сделать план удобным для листа и сохранить пропорции предмета.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масштаба в черчении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плану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предмет упрощают до понятной схемы, чтобы легче перенести его на лист.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плана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 наблюдения перейти к точному плану.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без лишних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простой коробки сверху читается ровный прямоугольник: сразу видно, где проходят края и как соотносятся длина и ширина. Такой пример удобен для первого знакомства с планом, потому что форма ясна и не перегружена деталями.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контур, потом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внешний контур, а потом подписывают основные размеры. Если на крышке есть наклейка, линия сгиба или небольшой вырез, их показывают отдельно, чтобы не потерять важные особенности предмета при построении плана.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плане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плану коробку легко сравнить с другими предметами: становится понятно, где у нее самый длинный край, а где короткий. Это помогает тренировать глазомер и аккуратность при работе с простыми геометрическими формами.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коробка на плане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Сверить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проверяют, чтобы внешний край и внутренняя выемка были расположены точно друг относительно друга. Если перепутать эти части, предмет на плане станет похож на совсем другую фигуру.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Отметить выемку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замечают вырез как внутреннюю часть, которой не хватает в форме. На плане его показывают как пустое место внутри границы, а не как выступ наружу.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общий контур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всю форму целиком и находят ее внешний контур. Если предмет похож на прямоугольник, именно его берут за основу, не спешая рисовать выемку раньше времени.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предмета с вырезом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из простых частей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Составную фигуру удобно начинать с самой большой части. Сначала намечают общий прямоугольник или квадрат, чтобы задать основу, а уже потом добавляют выступ, боковую часть или перемычку.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главная часть построена, к ней присоединяют остальные элементы по размеру и месту. Такой способ помогает не сдвигать детали и сохранять правильные пропорции всей фигуры.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из прямоугольников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похожа на букву Т или Г, ее легко разбить на несколько прямоугольников. Тогда каждый элемент проверяют отдельно, а затем соединяют в цельный план без перекосов.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Добавить объем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высоту, боковые грани и наклон. Предмет начинает выглядеть как настоящий объемный объект, но его основа по-прежнему остается узнаваемой по плану.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целого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проверяют, совпадают ли размеры и расположение частей. На рисунке появляется глубина и перспектива, но он остается построенным на той же форме, что и план.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Точный контур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план и находят его точный контур. Это помогает понять, какие стороны и углы сохранятся в будущем рисунке, а какие детали нужно будет показать объемно.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плана появляется рисунок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опоры помогают строить точнее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помогает переносить фигуру по клеткам, не теряя ширину, высоту и положение выступов. На пересечениях линий особенно удобно отмечать углы и симметричные точки.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видно, что сочетание сетки, осей и пересечений дает больше опорных точек. Чем их больше, тем легче сохранить пропорции и симметрию.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объяснения построения плана
</a:t>
            </a:r>
            <a:endParaRPr lang="en-US" sz="984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точному плану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71037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масштаб выбран неверно, предмет на листе получается слишком большим или слишком маленьким. Тогда не хватает места для деталей, а сравнение длины и ширины становится неточным.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291409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линиях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линии показывают границу формы, а скрытые помогают понять то, что не видно сверху. Когда их путают, план становится непонятным и теряет смысл.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011781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части фигуры рисуют не на своих местах, и форма «плывет» в сторону. Такая ошибка особенно заметна у предметов с выступами, вырезами и ступеньками.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32153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забыть размеры, план нельзя проверить и сравнить с предметом. Подписи нужны не для украшения, а для точности, поэтому их ставят сразу после построения контура.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452525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по измерению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симметрии часто появляется, когда ученик строит фигуру по памяти. Надежнее сначала измерить предмет или внимательно посмотреть на него, а потом переносить линию на лист.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Мини-лаборатория: от наблюдения к плану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описанию или фотографии предмета последовательно определяют вид сверху, главные формы и размеры, а затем строят контур плана.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плана строится на трех признаках: внешний контур, внутренние элементы и согласованность размеров. Если все части на своих местах, работу можно считать выполненной точно.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работа не требует сложного рисунка: достаточно точного контура, верного размещения деталей и аккуратных размеров.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учебной проверки плана предмета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план по трем признакам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для самостоятельной практики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Итоговая сверка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 карточку с исходным предметом или изображением. Если все элементы узнаются, а форма не искажена, план можно считать выполненным правильно.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измерь расстояния между частями и проверь, совпадает ли одна сторона с другой по длине. Аккуратные линии делают план понятным и легко читаемым.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Внутренние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отметь вырезы, выступы и пустые места внутри фигуры. Важно показать их как части контура, а не как отдельные лишние детали рядом с ним.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общую форму карточки: прямоугольник, квадрат или их сочетание. Это поможет сразу задать основу и не потерять пропорции при переносе на лист.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 план — два способа видеть один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 умеешь смотреть на один предмет двумя способами: как на объемный рисунок и как на точный план. Это знание пригодится при чтении схем, чертежей и карт.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2026-07-26T17:09:22Z</dcterms:created>
  <dcterms:modified xsi:type="dcterms:W3CDTF">2026-07-26T17:09:22Z</dcterms:modified>
</cp:coreProperties>
</file>