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6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Отчаяние в литературе: от внутренней катастрофы к нравственному выбору
</a:t>
            </a:r>
            <a:endParaRPr lang="en-US" sz="2666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отчаяния раскрывает глубину человеческого кризиса и путь к выбору.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предельные переживания писатель показывает, что для человека важнее всего: вера, ответственность, сила духа или духовный надлом. Именно в момент отчаяния характер становится особенно ясным.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Отчаяние как ключ к пониманию героя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Отчаяние в литературе — это состояние, при котором герой перестаёт видеть выход и воспринимает свою судьбу как окончательно сломанную, почти не поддающуюся изменению.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проявляется через мотивы тупика, утраты будущего, слома воли и разрыва с людьми, а в тексте часто сопровождается внутренними монологами и резкими эмоциональными всплесками.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анализа важно отличать обычное уныние от глубокого кризиса: отчаяние становится не просто настроением, а переломным этапом в развитии образа персонажа.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понятие отчаяния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писатель показывает внутренний надлом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Монолог в пустой комнате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говорит сам с собой, словно не ожидая ответа. Короткие фразы, паузы и повторения усиливают ощущение замкнутости, а пустая комната подчёркивает, что рядом нет никого, кто мог бы разделить его боль.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дорога и молчание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Холодный пейзаж, ночь и длинная дорога становятся не просто фоном, а знаком внутреннего одиночества. Мир вокруг кажется опустевшим, и именно эта тишина делает переживание героя особенно острым и безысходным.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Одинокая фигура на большом пространстве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на фоне широкого, почти пустого пространства выглядит уязвимым и потерянным. Такой образ визуально передаёт разрыв между героем и миром, а также его чувство внутренней пустоты и изоляции.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отчаяния героев в литературе XIX–XX веков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видны не только внешние удары судьбы, но и внутренние источники кризиса, которые усиливают друг друга.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отчаяние рождается там, где социальное давление соединяется с личной виной и потерей нравственной опоры.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литературного материала XIX–XX веков, составлено по школьному курсу литературы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Ситуации, которые приводят героя к состоянию отчаяния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кризис начинается после утраты близкого человека, предательства, болезни или публичного унижения: одно событие обрушивает привычный порядок жизни и лишает героя внутренней устойчивости.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сильным толчком становится крушение жизненного замысла или невозможность восстановить справедливость. Тогда герой ощущает, что усилия бесполезны, а будущее закрыто.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отчаяние нередко накапливается постепенно: мелкие травмы, неудачи и обиды складываются в цепь переживаний, которая завершается нравственной проверкой.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2053061"/>
            <a:ext cx="4867800" cy="13243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Отчаяние, тоска, трагедия: различия в литературоведческом анализе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точнее определить, что именно переживает герой и как это связано с конфликтом произведения.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Тоска обозначает длительное страдание, отчаяние — чувство безвыходности, а трагедия выводит личный кризис на уровень общего конфликта.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Литературоведческие понятия, используемые в школьном анализе текста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474012"/>
            <a:ext cx="160200" cy="16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25" y="2381928"/>
            <a:ext cx="160200" cy="1281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275" y="3289748"/>
            <a:ext cx="135900" cy="13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2263" y="4201430"/>
            <a:ext cx="101925" cy="135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мыслит герой в состоянии отчаяния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95088" y="121062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Категоричность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Мысли героя становятся жёсткими и бескомпромиссными: он видит ситуацию только в чёрном цвете, не допускает перемен и отвергает любые промежуточные решения.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95088" y="2122322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Самообвинение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Отчаявшийся персонаж часто обращает гнев на себя, многократно возвращается к собственной вине и воспринимает ошибку как окончательное доказательство своей несостоятельности.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95088" y="3034013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Ощущение обречённости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убеждён, что всё уже решено и выхода нет. Из-за этого он перестаёт замечать поддержку окружающих и собственные возможности, которые ещё сохраняются.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95088" y="394569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Мысли о смерти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речи и внутреннем монологе усиливаются мотивы исчезновения, пустоты и смерти. Они показывают, насколько далеко зашёл духовный надлом и как искажено восприятие будущего.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состояния отчаяния в сюжете художественного произведения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типичный путь героя от первого удара судьбы к развязке.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200" y="1035008"/>
            <a:ext cx="4087800" cy="20518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475" y="1035008"/>
            <a:ext cx="4087800" cy="20518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отчаяния в русской и мировой литературе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3271882"/>
            <a:ext cx="4087800" cy="13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проза: тьма внутреннего кризиса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Достоевского, Чехова, Толстого и Горького отчаяние часто звучит как тихая, но предельно острая драма сознания. Темные комнаты, молчание, холод и замкнутое пространство помогают увидеть, как герой теряет опору и остаётся один на один с собой.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93401" y="3271882"/>
            <a:ext cx="4087800" cy="13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литература: человек перед судьбой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мировой литературы отчаяние нередко связано с одиночной дорогой, пустотой и ощущением, что мир больше не отвечает человеку. Такой образ подчёркивает уязвимость личности перед обстоятельствами, обществом и собственным выбором, который уже нельзя отменить.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последствия отчаяние имеет для героя и сюжета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глубже кризис, тем сильнее меняется не только поведение героя, но и композиция произведения: ускоряется конфликт и сужается пространство выбора.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Отчаяние одновременно разрушает и выявляет характер: оно ведёт либо к нравственному перелому, либо к окончательной внутренней капитуляции.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русской и мировой литературы XIX–XX веков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868439"/>
            <a:ext cx="153900" cy="1231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7624" y="1868439"/>
            <a:ext cx="153900" cy="1231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02121" y="1853049"/>
            <a:ext cx="153900" cy="153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46616" y="1853049"/>
            <a:ext cx="153900" cy="153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09294" y="1835949"/>
            <a:ext cx="117563" cy="188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отчаяния с телесными и поведенческими признаками в литературе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13125" y="2152323"/>
            <a:ext cx="13902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Физическое истощение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выглядит измождённым: его движения замедляются, силы быстро уходят, а усталость становится заметной частью образа и подчёркивает глубину внутреннего надлома.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157626" y="2152323"/>
            <a:ext cx="13902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Бессонница и напряжение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часто показывают бессонные ночи, тревожное ворочание и невозможность покоя. Такое состояние делает отчаяние не отвлечённой мыслью, а непрерывным переживанием тела.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902126" y="2152323"/>
            <a:ext cx="13902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жесты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Дрожь, сжатые руки, резкие движения и сломанная осанка передают неуверенность героя. Поведение становится внешним знаком того, что он теряет контроль над собой.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646622" y="2152323"/>
            <a:ext cx="13902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Слёзы и бледность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Слёзы, бледное лицо и неподвижный взгляд помогают читателю увидеть, как душевная боль становится видимой. Телесная деталь усиливает правдоподобие сцены.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7391134" y="2152323"/>
            <a:ext cx="13902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Замкнутость поведения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Отчаявшийся герой избегает общения, отвечает кратко и словно отделяется от мира. Его молчание и отстранённость показывают разрыв между человеком и окружающими.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525" y="2052986"/>
            <a:ext cx="4867800" cy="13243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русской литературы, в которых особенно заметна тема отчаяния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80625" y="1569872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 источник кризиса связан с художественным смыслом образа.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0625" y="2815515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трёх случаях отчаяние раскрывает не слабость как таковую, а конфликт личности с собой, обществом или собственной идеей.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700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классическая литература XIX века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героям выйти из состояния отчаяния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Первым условием выхода становится встреча с человеческим участием: любовь, сострадание или простое внимание другого человека возвращают герою ощущение связи с миром и уменьшают чувство полной изоляции.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важна совесть: признание ошибки, честное самоосуждение и готовность отвечать за свои поступки у Достоевского нередко становятся началом нравственного очищения и внутреннего движения вперёд.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Толстого перелом часто связан с прозрением, когда герой видит ценность жизни вне прежних амбиций. Это меняет масштаб его взглядов и позволяет иначе оценить себя и других.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Чехова и Горького решение не всегда возможно, но сама постановка вопроса важна. Даже без счастливого исхода литература показывает достоинство человека, не отказавшегося от поиска смысла.
</a:t>
            </a:r>
            <a:endParaRPr lang="en-US" sz="97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героя от отчаяния к перелому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внутреннего кризиса в психологической и философской прозе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мотивы поддерживают тему отчаяния в произведении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мотивы редко существуют по отдельности: они повторяются и образуют сеть художественных сигналов, усиливающих напряжение сцены.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устойчивее система мотивов, тем сильнее ощущение безысходности или духовного поиска в тексте.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поэтике русской и мировой литературы XIX–XX веков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Отчаяние в школьном чтении: темы, которые легко узнать в литературе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1311500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понятна школьнику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легко узнаёт отчаяние там, где герой стоит перед выбором, чувствует вину или остаётся один на один с трудной правдой о себе. Это делает анализ живым и убедительным.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038565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авторы особенно важны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выразительно тема раскрыта у Достоевского, Толстого, Чехова, Горького и Шолохова. Их герои переживают кризис так, что он становится проверкой совести и характера.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421416"/>
            <a:ext cx="2919900" cy="23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кризис героя литература показывает не только падение, но и предел человеческой свободы, за которым особенно ясно видны ответственность и достоинство.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989125" y="1194265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4586700"/>
            <a:ext cx="29199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обобщение по литературоведческому материалу
</a:t>
            </a:r>
            <a:endParaRPr lang="en-US" sz="759" dirty="0"/>
          </a:p>
        </p:txBody>
      </p:sp>
      <p:sp>
        <p:nvSpPr>
          <p:cNvPr id="8" name="Text 4"/>
          <p:cNvSpPr txBox="1"/>
          <p:nvPr/>
        </p:nvSpPr>
        <p:spPr>
          <a:xfrm>
            <a:off x="3989125" y="2399100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7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уровня анализа соединяет тема отчаяния: психологический, социальный и философский.
</a:t>
            </a:r>
            <a:endParaRPr lang="en-US" sz="237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смысл отчаяния в зависимости от литературного направления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художественного метода влияет на то, что именно считается источником кризиса: мир, общество, сознание или история.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Отчаяние остаётся постоянной темой, но каждое направление по-своему объясняет его причину и масштаб.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истории русской и мировой литературы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Отчаяние: предел падения и возможность выбора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отчаяние раскрывает не только боль героя, но и нравственный смысл испытания: именно в кризисе особенно ясно видно, способен ли человек сохранить человечность.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2026-05-23T20:28:10Z</dcterms:created>
  <dcterms:modified xsi:type="dcterms:W3CDTF">2026-05-23T20:28:10Z</dcterms:modified>
</cp:coreProperties>
</file>