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революции XVIII века: общий 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Европы и российская имперская стабильность в одном историческом кадре.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который разделил Европу и Россию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революций изменили Европу, но в России привели прежде всего к осторожным реформам и усилению контроля? Ответ связан с устройством власти, правами, крестьянским вопросом и реакцией элит.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 рамка времени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 XVIII–XIX веках означала не просто смену правительства, а слом старого политического порядка и появление новых правил легитимности.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утвердило веру в разум, закон и естественные права человека, сделав политику предметом публичного обсуждения, а не только монаршей воли.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Конституционализм требовал ограничить власть, разделить полномочия и закрепить правила в писаном законе, а не в произвольных распоряжениях.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темы охватывают конец XVIII века и первую половину XIX века, когда европейские идеи столкнулись с российской имперской системой.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как политическая модель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государственный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война за независимость показала, что колонии могут создать собственное государство на основе представительства, закона и политического согласия граждан.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этот пример был особенно важен как доказательство того, что политический порядок можно строить на конституции, а не на наследственной абсолютной власти.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прав и 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1776 года связала власть с правами человека и идеей согласия управляемых, что стало важным ориентиром для европейских реформаторов.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права и радикализация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революция разрушила сословные привилегии и поставила вопрос о новой политической легитимности, связанной с нацией и гражданами.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1789: начало преобразований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привела к падению монархии, якобинскому террору и широкому насилию, которое показало уязвимость революции перед внутренним конфликтом.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1792–1794: радикальный поворот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Наполеоне часть революционных завоеваний сохранилась, но была соединена с авторитарной властью, что сделало опыт Франции одновременно вдохновляющим и тревожным.
</a:t>
            </a:r>
            <a:endParaRPr lang="en-US" sz="1123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революционного цикла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политический язык после революций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издания, политические клубы и дипломатические контакты быстро переносили новые идеи через границы, превращая местные события в общеевропейский опыт.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словарь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политической речи все чаще говорили о гражданах, правах, нации и конституции, а не о безусловном подданстве и монаршей милости.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Меняющееся понимание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образованных кругов революции стали доказательством, что власть можно обсуждать как общественный договор, а не как неоспоримое наследие династии.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повторением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 страх перед толпой, заговором и повторением французского сценария, поэтому элиты усиливали надзор и ограничивали политическую активность.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реакций Европы XIX века на революционный опыт конца XVIII века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революционного опыта для Европы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99008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38391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XIX века: устройство власти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Служилое дворянство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занимало ключевые позиции в армии, администрации и придворной службе, поэтому государственный аппарат опирался не на выборность, а на служебную лояльность.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Самодержавная вертикаль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империи оставалась сосредоточенной у монарха: основные решения принимались сверху, а подданные и учреждения действовали в рамках заранее заданной иерархии.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модернизация зависела от воли императора и могла продвигаться только осторожно, без широкой общественной инициативы и участия сословий в управлении.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империи: дворянство, армия, бюрократия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принятия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держалось на личной власти императора и системе центральных учреждений, где Сенат и коллегии исполняли волю верховной власти, а не формировали ее самостоятельно.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опора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важнейшей опорой государства: она обеспечивала порядок, внешнюю безопасность и престиж империи, а служба воспринималась как ключевой путь дворянского статуса.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Чиновничий аппарат расширялся, но оставался зависимым от начальства, что укрепляло дисциплину сверху и одновременно сохраняло волокиту, формализм и личную зависимость.
</a:t>
            </a:r>
            <a:endParaRPr lang="en-US" sz="996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делало общество резко неравным: оно связывало миллионы людей с помещичьей властью и сдерживало как социальные изменения, так и экономическую гибкость.
</a:t>
            </a:r>
            <a:endParaRPr lang="en-US" sz="9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Министерская реформа стала первым шагом к упорядочению управления и показала, что Александр I искал модернизацию без слома монархии.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министерской реформы, начавшей перестройку центрального управления.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министерская реформа 1802 года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учреждения появлялись быстрее, чем менялась политическая система: общество почти не допускалось к принятию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шли, но их политический эффект оставался ограниченным: модернизация управления не превращалась в представительство.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не стали переломом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правлению Александра I, 1801–1820-е гг.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 стал символом посленаполеоновского порядка: победа над Францией усилила престиж России, но закрепила курс на охрану монархии и контроль.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точкой, после которой страх перед революцией заметно усилил внутреннюю осторожность.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Священного союза и посленаполеоновской Европы, 1815 год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принципа идеологии Николая I — самодержавие, православие и народность — превратились в официальную формулу государства и оправдание надзора.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принципа легли в основу официальной народности.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С. С. Уварова, 1833 год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1826 году было создано Третье отделение, и именно оно стало символом усиления контроля, хотя административные проблемы империи не исчезли.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ознаменовал переход к более жесткому политическому надзору.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III отделения Собственной Его Императорского Величества канцелярии, 1826 год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Декабристы: ответ на европейский опыт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Офицеры, прошедшие через войну 1812 года и зарубежные походы, увидели европейские конституции не как абстракцию, а как реальную альтернативу самодержавию. Их разговоры в кружках постепенно превращались в планы политического переустройства России.
</a:t>
            </a:r>
            <a:endParaRPr lang="en-US" sz="939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Европы в офицерской среде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декабристов главным было ограничение власти монарха, для других — полная перестройка государства и отмена крепостного права. Различались методы, но их объединяло стремление заменить произвол законом и сделать власть подотчетной.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цели, разные программы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человек были казнены после восстания, и это показало предел допустимого политического протеста в империи.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казней стало жестким сигналом о цене открытого вызова самодержавию.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 и казнь пяти руководителей движения декабристов, 1826 год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23 миллионов крепостных в середине XIX века зависели от помещиков, поэтому крестьянский вопрос нельзя было отложить без риска новых конфликтов.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млн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находились в крепостной зависимости в Российской империи.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ревизий и историко-демографические оценки состояния крепостного населения Российской империи, 1850-е годы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после революций Европа и Россия двигались в разных политических направлениях.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усиливался принцип прав и представительства, а в России — приоритет порядка и контроля. Именно это различие и создало долгосрочное напряжение.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Россия: сравнение путей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политического развития Европы и России в первой половине XIX века
</a:t>
            </a:r>
            <a:endParaRPr lang="en-US" sz="8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1850-м годам спор о том, можно ли совместить порядок, права и крепостное государство, стал центральным для российской истории.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показали, что прежняя модель уже не отвечала вызовам времени.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Российской империи середины XIX века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порядок: два ответа на вызовы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XVIII века научили Европу говорить языком прав и конституций, а Россия первой половины XIX века ответила укреплением самодержавия и надзора. В этом столкновении и проявилась главная драма эпохи.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2026-07-26T02:37:56Z</dcterms:created>
  <dcterms:modified xsi:type="dcterms:W3CDTF">2026-07-26T02:37:56Z</dcterms:modified>
</cp:coreProperties>
</file>