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 способ видеть власть без иллюзий и прикрас.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сатира в литературе: власть, общество и художественная критика
</a:t>
            </a:r>
            <a:endParaRPr lang="en-US" sz="303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литературе нужна политическая сатира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сатира особенно заметна там, где власть, кризисы и цензура требуют обходного, но точного разговора. Ирония, гротеск и аллегория помогают писателям говорить о важном, а читателю — распознавать скрытые смыслы и общественные противоречия.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политической сатиры и её признаки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сатира — это художественное обличение общественных и политических явлений через смех, иронию и преувеличение, которое одновременно развлекает и оценивает происходящее.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узнают по конкретному объекту критики: власти, бюрократии, демагогии, коррупции или показного благополучия, за которыми скрывается разрыв между словами и реальностью.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сатиры характерны гипербола, гротеск, пародия и аллегория: эти приёмы делают образ запоминающимся и помогают усилить общественный смысл текста.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сатирической традиции: от античности к новому времени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Аристофан в комедиях «Всадники», «Облака» и «Лисистрата» высмеивал политиков, демагогов и военные авантюры, соединяя сценический смех с резкой гражданской оценкой.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Ювенал придал сатире форму нравственного приговора, показав, что обличение общественных пороков может быть жёстким, афористичным и предельно принципиальным.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Свифта, Вольтера и Дефо сатира стала одновременно литературой и общественным памфлетом: она не только изображала, но и спорила с эпохой.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в русской литературе XIX века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«Ревизор»: город, живущий страхом
</a:t>
            </a:r>
            <a:pPr algn="l" indent="0" marL="0">
              <a:lnSpc>
                <a:spcPct val="90000"/>
              </a:lnSpc>
              <a:buNone/>
            </a:pPr>
            <a:r>
              <a:rPr lang="en-US" sz="15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чиновники боятся не закона, а разоблачения, поэтому ложь становится главным правилом жизни. Комедия показывает, как система страха превращает общество в цепь взаимных подозрений и комических самообманов.
</a:t>
            </a:r>
            <a:endParaRPr lang="en-US" sz="156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души»: лицо нравственной пустоты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Гоголя помещичья Россия предстает миром, где живые люди и мёртвые души почти не различаются по духовной сути. Сатирический взгляд раскрывает не частную порочность, а глубокий кризис целого уклада.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«История одного города»: власть как абсурд
</a:t>
            </a:r>
            <a:pPr algn="l" indent="0" marL="0">
              <a:lnSpc>
                <a:spcPct val="90000"/>
              </a:lnSpc>
              <a:buNone/>
            </a:pPr>
            <a:r>
              <a:rPr lang="en-US" sz="14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доводит сатиру до предела, создавая Глупов как образ жестокой и нелепой власти. В этом мире абсурд становится нормой, а подданные привыкают к унижению и бессмысленному порядку.
</a:t>
            </a:r>
            <a:endParaRPr lang="en-US" sz="1436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политической сатиры в литературе и медиа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медиа по-разному передают сатиру: одни сохраняют глубину, другие выигрывают в скорости и наглядности.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интернет оказываются наиболее устойчивыми по влиянию, но интернет быстрее всего реагирует на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формам политической сатиры в литературе и медиа; оценочная шкала для сравнительного анализа.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348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925" y="2655850"/>
            <a:ext cx="169650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48435"/>
            <a:ext cx="221100" cy="17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политической сатиры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создаёт расхождение между сказанным и действительным, поэтому читатель сам замечает скрытую оценку автора и чувствует двойной смысл высказывания.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делает насмешку острее и жёстче. Он не просто высмеивает, а демонстрирует презрение к лицемерию, фальши и злоупотреблению властью.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намеренно преувеличивает черту, чтобы сделать её видимой с первого взгляда. Так в сатире усиливаются жадность, тупость, чинопочитание или самодовольство.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соединяет правдоподобное и нелепое, создавая мир, где привычные нормы искажены. Благодаря этому абсурд власти становится особенно заметным.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и аллегория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Пародия воспроизводит чужую речь в искажённом виде, а аллегория скрывает прямую критику за образами и символами. Вместе они позволяют говорить о власти косвенно, но ясно.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1210" y="1676050"/>
            <a:ext cx="388688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сатиры и их функция в литературном тексте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помогают раскрывать общественную критику через форму художественного высказывания.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смысл возникает из столкновения формы и содержания: серьёзное высказывание приобретает комическую, а затем и критическую силу.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Литературоведческое обобщение функций сатирических приёмов в художественном тексте.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карикатура как визуальный аналог литературной сатиры
</a:t>
            </a:r>
            <a:endParaRPr lang="en-US" sz="2241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 литературным гротеском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похожий эффект создают гротескные портреты, резкие сравнения и символические детали. Один преувеличенный штрих способен заменить длинное объяснение и сделать образ особенно запоминающимся.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символов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Карикатура опирается на узнаваемые знаки власти: трон, корону, мундир, трибуну, печать, флаг и микрофон. Благодаря этим деталям зритель мгновенно считывает конфликт и позицию автора.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сатирические тексты сталкивались с запретами, сокращениями и давлением на авторов, потому что прямое обличение власти воспринималось как угроза порядку.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цензура в истории литературы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обойти контроль, писатели использовали эзопов язык, намёк, двойной смысл и иносказание. Так острота сохранялась, даже когда прямое высказывание было невозможно.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в условиях имперской цензуры в России и в советский период, когда открытая критика власти была ограничена и требовала осторожной формы.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контроль, тем сложнее становилась сатирическая речь: внешняя комичность прикрывала серьёзный смысл, а внимательный читатель учился читать между строк.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политическая сатира в литературе
</a:t>
            </a:r>
            <a:endParaRPr lang="en-US" sz="2897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общественного конфликта к художественному разоблачению: схема показывает, как сатирический текст превращает факт в критический образ.
</a:t>
            </a:r>
            <a:endParaRPr lang="en-US" sz="11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развития сатиры в советской и постсоветской культуре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СССР: официальный сатирический канон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«Крокодил» и киножурнал «Фитиль» высмеивали бюрократию, формализм и бытовые недостатки, не затрагивая напрямую основы политической системы.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советский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сохраняла социальную остроту, но чаще использовала намёк и обходные формы, чтобы говорить о проблемах допустимым для печати языком.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Постсоветская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Телесатира, стендап, фельетоны и цифровые форматы расширили темы и способы высказывания: политическая критика стала более открытой, быстрой и разнообразной.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современные форматы сатиры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Фельетонная колонка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авторская форма быстро откликается на новости и сводит сложное политическое событие к точному наблюдению, иронии и узнаваемой детали.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Поздневечернее шоу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Телевизионная сатира строится на ритме, реплике и монтаже, превращая политическую речь в сцену публичного разоблачения для широкой аудитории.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рубрика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формат поддерживает постоянный комментарий к повестке дня и соединяет журналистскую оперативность с художественной насмешкой и оценкой.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литературы и шоу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медиатекст легко объединяет авторскую позицию, журналистский факт и сценическую подачу, поэтому сатира становится понятной даже без длинного контекста.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читатель доверяет сатире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усиливается, когда сатирический образ совпадает с повседневным опытом читателя и не выглядит искусственно преувеличенным.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основания доверия — узнаваемость и правдоподобие; развлекательность важна, но работает только вместе с точным наблюдением.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признакам сатирического восприятия в литературоведении; оценочная шкала для учебной диаграммы, 2025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текст учит замечать, как власть и публичные институты маскируют реальные проблемы красивыми формулировками, шаблонными обещаниями и демонстративной уверенностью.
</a:t>
            </a:r>
            <a:endParaRPr lang="en-US" sz="139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подменяет историческое исследование или журналистский анализ, но делает общественный конфликт видимым, эмоционально ощутимым и легче запоминающимся для читателя.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важный пример того, как художественное слово соединяется с гражданской позицией автора и побуждает к самостоятельной оценке событий.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как форма гражданской критики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Интернет-мемы и цифровая политическая сатира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 короткие ролики распространяются быстро, потому что опираются на общий культурный код, визуальную узнаваемость и мгновенную реакцию на политическое событие, скандал или выборы.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сатира наследует пародию и гротеск, но действует короче и массовее: один образ или подпись могут стать общим комментарием к новостной повестке.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менялись аудитория, скорость отклика и степень открытости критики в разных эпохах.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сатира стала короче, быстрее и визуальнее, но её основная задача — критика власти и общественных привычек — сохранилась.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исторических форм сатиры по литературной традиции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формы сатиры и их литературные аналоги
</a:t>
            </a:r>
            <a:endParaRPr lang="en-US" sz="28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оправдана тогда, когда её объектом становятся идеи, публичные действия, институты и властные практики, а не уязвимые группы людей или частная беспомощность.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Недопустимы клевета, унижение по национальному, религиозному или социальному признаку и подмена аргументированной критики прямым оскорблением.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сатирический текст сохраняет точность наблюдения: он высмеивает то, что действительно существует в речи, жестах и поведении публичных фигур.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меры особенно важно в острых темах: без него сатира теряет общественный смысл и превращается в грубую насмешку без анализа.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границы политической сатиры
</a:t>
            </a:r>
            <a:endParaRPr lang="en-US" sz="30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увидеть, как устроен язык власти: лозунги, официальные формулы и уверенный тон нередко скрывают противоречия, которые не заметны при поверхностном чтении.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развивает критическое мышление, потому что предлагает сравнивать слова, поступки и последствия, а не принимать публичные заявления на веру.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это ещё и тренировка исторической памяти: сатирический текст связывает события, общественные настроения и литературную форму в один понятный образ.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политическая сатира остаётся актуальной для старшеклассника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Сатира, которая заставляет думать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сатира соединяет смех и анализ, превращая общественные противоречия в ясные художественные образы. Именно поэтому она остаётся важной: помогает видеть ложь, понимать власть и отвечать на неё критическим мышлением.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2026-05-23T18:59:23Z</dcterms:created>
  <dcterms:modified xsi:type="dcterms:W3CDTF">2026-05-23T18:59:23Z</dcterms:modified>
</cp:coreProperties>
</file>