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как говорить о прошлом по-английски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Завершённые действия, чёткие формы, понятные правила.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Past Simple встречается чаще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помогает рассказывать о вчерашнем дне, каникулах, поездках, школьных событиях и фактах из прошлого. Его легко узнать по словам yesterday, last week и ago.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Past Simple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завершённое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нужен, когда мы говорим об одном событии, которое уже закончилось: I watched a film. Действие относится к прошлому и не связано с настоящим моментом.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24435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время удобно для рассказа о нескольких действиях подряд: She opened the book and smiled. События идут по порядку, а каждое из них уже завершено.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18700" y="2365475"/>
            <a:ext cx="26553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фактов о прошлом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также описывает прошлые факты, привычки или состояния: We went to the zoo. Во всех случаях важно, что речь идёт именно о завершённом прошлом.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глаголы: добавление окончания -ed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правильных глаголов форма Past Simple образуется добавлением окончания -ed: play — played, visit — visited, clean — cleaned. Это самый частый и предсказуемый способ образования формы.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основа оканчивается на e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глагол уже оканчивается на букву e, добавляется только d: like — liked. Так форма остаётся короткой и не содержит лишней буквы.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Произношение окончания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-ed произносится по-разному: /t/, /d/ или /ɪd/. Поэтому важно не только правильно написать глагол, но и услышать разницу в звучании.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учить новые глаголы сразу в трёх формах: infinitive, Past Simple и перевод. Так легче заметить закономерность и быстрее использовать правило в речи и письме.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и неправильные глаголы: сравнение форм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образуется Past Simple у разных глаголов.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Правильные глаголы образуют форму по правилу, а неправильные нужно запоминать отдельно.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английского языка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Неправильные глаголы, которые встречаются чаще всего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9200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самым частым неправильным глаголам относятся be — was/were, do — did и have — had. Эти слова часто встречаются даже в коротких диалогах и простых заданиях.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02812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 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go — went, come — came и take — took помогают говорить о перемещении и повседневных действиях. Они особенно полезны в рассказах о школе, поездках и прогулках.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74642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и изменение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make — made и get — got часто описывают результат действия или изменение состояния. Их стоит запоминать как готовые пары, а не пытаться изменять по правилу.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90038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Восприятие и знание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see — saw и know — knew часто встречаются в текстах и заданиях на понимание. Чем лучше они запомнены, тем легче читать и строить собственные предложения.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7233647" y="2000475"/>
            <a:ext cx="16620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неправильные глаголы помогают быстро понимать текст и увереннее говорить о прошлом. Их полезно повторять небольшими группами, чтобы не путать формы в заданиях.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строится утвердительное предложение в Past Simple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общий порядок слов и выбор формы глагола.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в Past Simple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схема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строится с did not или сокращённо didn’t: I did not play. She didn’t go. После did not основной глагол не меняется и остаётся в начальной форме.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91700" y="31985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Особый случай с be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be не требует did в отрицании. Используются формы was not и were not: He was not ready. They were not at home. Здесь важно выбрать форму по лицу и числу.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91700" y="1243525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 глаголом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did not нельзя ставить -ed или вторую форму неправильного глагола. Нужна только начальная форма: did not visit, did not take, did not see. Это частая причина ошибок.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Сигнальные слова Past Simple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сразу подсказывают, что речь идёт о прошлом событии и помогают быстро выбрать нужное время.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маркеры — yesterday и last; они чаще всего указывают на завершённое действие.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по частым маркерам времени в школьных текстах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в Past Simple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0450" y="1270550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вопрос с Did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задать общий вопрос, в начало ставят Did: Did you watch TV? Did they visit the museum? После did смысловой глагол остаётся в начальной форме.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60450" y="2447309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с глаголом be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предложении стоит be, вопрос строится без did: Was I late? Were you at school? Здесь используется was или were по лицу и числу.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260450" y="3624067"/>
            <a:ext cx="4398900" cy="107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Краткие ответы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коротком ответе повторяют только нужную часть: Yes, I did. No, she didn’t. Такие ответы делают речь естественной и помогают быстро реагировать в диалоге.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133" y="2046575"/>
            <a:ext cx="1753205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05783" y="2046576"/>
            <a:ext cx="1753205" cy="1885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 be в прошлом: was и were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97960" y="21826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день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один ученик сел за стол и сказал: I was tired. Это естественная форма для I, потому что речь идёт об одном человеке. В коротком рассказе сразу видно, что состояние уже осталось в прошлом.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и команда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другой картинке несколько ребят стоят у доски и обсуждают проект: They were at school. Для you, we и they нужна форма were, потому что речь идёт о двух и более людях. Так различие видно очень просто.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1957891"/>
            <a:ext cx="5597100" cy="19013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глагола be в Past Simple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меняется форма was и were в зависимости от местоимения и как это выглядит в коротком предложении.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was относится к I, he, she, it, а were — к you, we, they. Глагол be не требует did в вопросах и отрицаниях.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Базовая таблица английской грамматики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в предложениях Past Simple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59200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Утверждение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обычном предложении порядок слов сохраняется привычным: подлежащее, затем глагол, потом дополнение. Например: She watched a film. Такая схема помогает быстро строить простые и понятные фразы.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183809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вопросе did ставится в начало предложения, а смысловой глагол остаётся в начальной форме. Поэтому говорят: Did Anna visit her grandma? Форма visit не меняется и не получает окончание.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108422" y="2000475"/>
            <a:ext cx="2787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отрицательном предложении not идёт сразу после did: She did not watch the match. После did основной глагол не ставится в Past Simple, поэтому он остаётся без -ed и без второй формы.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учеников в Past Simple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всего связаны не с идеей времени, а с формой глагола и построением вопроса или отрицания.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заметная проблема — смешение did с формой V2. Значит, полезнее всего отдельно тренировать вопросы и отрицания.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типичных ошибок в школьных заданиях по Past Simple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рассказ в Past Simple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проснулся, собрал портфель и вышел из дома. В начале рассказа важно сразу назвать первое действие, чтобы читатель понял, когда всё началось.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пришёл в школу, встретил друзей и сел на урок. На этом этапе удобно использовать связки, которые показывают движение событий вперёд.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 отправился на экскурсию, и ребята сделали несколько фотографий. Средняя часть истории помогает показать последовательность и добавить конкретные детали.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закончился, и ученик написал короткую запись в дневнике. Финал подводит итог и делает рассказ цельным и понятным.
</a:t>
            </a:r>
            <a:endParaRPr lang="en-US" sz="105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форму Past Simple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основана на признаках прошлого времени и правилах образования форм глагола.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запоминать неправильные глаголы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Учить группами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объединять глаголы по звучанию или смыслу: go — went, come — came, see — saw. Такие группы легче удерживать в памяти, чем отдельные слова без связи.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Использовать карточки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одной стороне карточки можно написать начальную форму, а на другой — Past Simple и перевод. Короткие повторения по карточкам помогают быстро узнавать нужную форму в тексте.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Составлять мини-таблицы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списки с тремя формами удобно пересматривать перед уроком. Когда рядом стоят make — made и take — took, различия запоминаются быстрее и без лишней путаницы.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Тренировать в предложениях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формы лучше закрепляются в коротких фразах: I saw a bird. We took a photo. Простые примеры показывают, как глагол работает в настоящем задании, а не только в списке.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в школьных текстах и личных историях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личных историях Past Simple помогает передавать уже законченные события без лишних пояснений о настоящем времени.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форм ожидаемо в дневниках и рассказах о каникулах: именно там чаще описывают завершённые действия и последовательность событий.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типов школьных текстов и личных рассказов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2110359"/>
            <a:ext cx="5426700" cy="14763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Мини-набор готовых моделей для ответа и письма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вспомнить готовые схемы для устного ответа, короткого письма и небольшого рассказа.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держать эти схемы в памяти, легче строить собственные предложения и реже ошибаться в форме глагола.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модели Past Simple из школьной грамматики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 нужен для рассказа о завершённых действиях и часто подсказывается словами yesterday, last и ago. Достаточно запомнить правила для обычных, неправильных глаголов и форм was/were.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Simple: главное, что нужно помнить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2026-05-31T05:56:38Z</dcterms:created>
  <dcterms:modified xsi:type="dcterms:W3CDTF">2026-05-31T05:56:38Z</dcterms:modified>
</cp:coreProperties>
</file>